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6" r:id="rId10"/>
    <p:sldId id="264" r:id="rId11"/>
    <p:sldId id="261" r:id="rId12"/>
    <p:sldId id="265" r:id="rId13"/>
    <p:sldId id="267" r:id="rId14"/>
    <p:sldId id="262" r:id="rId15"/>
    <p:sldId id="263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eattle Text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567872-172A-B22C-BE13-DDF278D33C56}" name="Rin, Dana" initials="RD" userId="S::Dana.Rin@seattle.gov::f288c65c-5e8e-4efd-9eea-ab8da8e751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2F315F-3F9C-0493-E09E-97CE7879B1E7}" v="36" dt="2022-09-06T17:59:59.855"/>
    <p1510:client id="{2F9DE969-8D5B-B9DC-AF60-A28BFB5A7ED1}" v="40" dt="2022-05-17T19:19:47.534"/>
    <p1510:client id="{39ED8F17-5016-0B76-6938-9E8A3C98DD21}" v="2" dt="2022-04-27T19:13:26.524"/>
    <p1510:client id="{50FA7733-D610-7FBA-5214-F7B679298C4F}" v="529" dt="2022-04-28T21:34:24.096"/>
    <p1510:client id="{55568B32-9FEC-47A2-8A2C-AE2B4A231795}" v="1933" dt="2022-04-27T21:36:08.258"/>
    <p1510:client id="{71C37C6B-21ED-7891-C0A7-ED7EE4FBD62E}" v="26" dt="2022-07-08T18:33:15.986"/>
    <p1510:client id="{7779B021-0A06-4E5B-AAAF-EE93EF41FBF4}" v="149" vWet="151" dt="2022-04-27T21:29:55.327"/>
    <p1510:client id="{B2B58888-CB22-DAE6-3696-233413491461}" v="306" dt="2022-04-28T01:29:42.209"/>
    <p1510:client id="{E56E748A-F021-BC4C-BC86-E9A3B809BCB4}" v="129" dt="2022-04-28T01:35:57.0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a Rin" userId="f288c65c-5e8e-4efd-9eea-ab8da8e75102" providerId="ADAL" clId="{E56E748A-F021-BC4C-BC86-E9A3B809BCB4}"/>
    <pc:docChg chg="undo custSel modSld">
      <pc:chgData name="Dana Rin" userId="f288c65c-5e8e-4efd-9eea-ab8da8e75102" providerId="ADAL" clId="{E56E748A-F021-BC4C-BC86-E9A3B809BCB4}" dt="2022-04-28T01:35:57.083" v="129" actId="20577"/>
      <pc:docMkLst>
        <pc:docMk/>
      </pc:docMkLst>
      <pc:sldChg chg="modSp mod">
        <pc:chgData name="Dana Rin" userId="f288c65c-5e8e-4efd-9eea-ab8da8e75102" providerId="ADAL" clId="{E56E748A-F021-BC4C-BC86-E9A3B809BCB4}" dt="2022-04-28T01:35:19.302" v="126" actId="1036"/>
        <pc:sldMkLst>
          <pc:docMk/>
          <pc:sldMk cId="3877322329" sldId="257"/>
        </pc:sldMkLst>
        <pc:spChg chg="mod">
          <ac:chgData name="Dana Rin" userId="f288c65c-5e8e-4efd-9eea-ab8da8e75102" providerId="ADAL" clId="{E56E748A-F021-BC4C-BC86-E9A3B809BCB4}" dt="2022-04-28T01:35:19.302" v="126" actId="1036"/>
          <ac:spMkLst>
            <pc:docMk/>
            <pc:sldMk cId="3877322329" sldId="257"/>
            <ac:spMk id="4" creationId="{8BAD45E8-96E9-432E-BF64-AF8DFB0D1DAB}"/>
          </ac:spMkLst>
        </pc:spChg>
      </pc:sldChg>
      <pc:sldChg chg="modSp mod">
        <pc:chgData name="Dana Rin" userId="f288c65c-5e8e-4efd-9eea-ab8da8e75102" providerId="ADAL" clId="{E56E748A-F021-BC4C-BC86-E9A3B809BCB4}" dt="2022-04-28T01:35:15.637" v="125" actId="1036"/>
        <pc:sldMkLst>
          <pc:docMk/>
          <pc:sldMk cId="2198264088" sldId="258"/>
        </pc:sldMkLst>
        <pc:spChg chg="mod">
          <ac:chgData name="Dana Rin" userId="f288c65c-5e8e-4efd-9eea-ab8da8e75102" providerId="ADAL" clId="{E56E748A-F021-BC4C-BC86-E9A3B809BCB4}" dt="2022-04-28T01:35:15.637" v="125" actId="1036"/>
          <ac:spMkLst>
            <pc:docMk/>
            <pc:sldMk cId="2198264088" sldId="258"/>
            <ac:spMk id="6" creationId="{8D51DE6F-385A-4694-9544-651CF06DB1C1}"/>
          </ac:spMkLst>
        </pc:spChg>
      </pc:sldChg>
      <pc:sldChg chg="modSp mod">
        <pc:chgData name="Dana Rin" userId="f288c65c-5e8e-4efd-9eea-ab8da8e75102" providerId="ADAL" clId="{E56E748A-F021-BC4C-BC86-E9A3B809BCB4}" dt="2022-04-28T01:35:11.319" v="124" actId="1036"/>
        <pc:sldMkLst>
          <pc:docMk/>
          <pc:sldMk cId="2673701685" sldId="259"/>
        </pc:sldMkLst>
        <pc:spChg chg="mod">
          <ac:chgData name="Dana Rin" userId="f288c65c-5e8e-4efd-9eea-ab8da8e75102" providerId="ADAL" clId="{E56E748A-F021-BC4C-BC86-E9A3B809BCB4}" dt="2022-04-28T01:35:11.319" v="124" actId="1036"/>
          <ac:spMkLst>
            <pc:docMk/>
            <pc:sldMk cId="2673701685" sldId="259"/>
            <ac:spMk id="11" creationId="{F12C939E-0125-42D2-8E65-1687A0B7DCED}"/>
          </ac:spMkLst>
        </pc:spChg>
      </pc:sldChg>
      <pc:sldChg chg="modSp mod">
        <pc:chgData name="Dana Rin" userId="f288c65c-5e8e-4efd-9eea-ab8da8e75102" providerId="ADAL" clId="{E56E748A-F021-BC4C-BC86-E9A3B809BCB4}" dt="2022-04-28T01:35:07.058" v="123" actId="1036"/>
        <pc:sldMkLst>
          <pc:docMk/>
          <pc:sldMk cId="1547591289" sldId="260"/>
        </pc:sldMkLst>
        <pc:spChg chg="mod">
          <ac:chgData name="Dana Rin" userId="f288c65c-5e8e-4efd-9eea-ab8da8e75102" providerId="ADAL" clId="{E56E748A-F021-BC4C-BC86-E9A3B809BCB4}" dt="2022-04-28T01:35:07.058" v="123" actId="1036"/>
          <ac:spMkLst>
            <pc:docMk/>
            <pc:sldMk cId="1547591289" sldId="260"/>
            <ac:spMk id="4" creationId="{B93CF25F-700F-4208-9195-BC9E4044F24B}"/>
          </ac:spMkLst>
        </pc:spChg>
      </pc:sldChg>
      <pc:sldChg chg="modSp mod modNotesTx">
        <pc:chgData name="Dana Rin" userId="f288c65c-5e8e-4efd-9eea-ab8da8e75102" providerId="ADAL" clId="{E56E748A-F021-BC4C-BC86-E9A3B809BCB4}" dt="2022-04-28T01:34:24.766" v="114" actId="20577"/>
        <pc:sldMkLst>
          <pc:docMk/>
          <pc:sldMk cId="3592373740" sldId="261"/>
        </pc:sldMkLst>
        <pc:spChg chg="mod">
          <ac:chgData name="Dana Rin" userId="f288c65c-5e8e-4efd-9eea-ab8da8e75102" providerId="ADAL" clId="{E56E748A-F021-BC4C-BC86-E9A3B809BCB4}" dt="2022-04-28T01:34:14.193" v="113" actId="1036"/>
          <ac:spMkLst>
            <pc:docMk/>
            <pc:sldMk cId="3592373740" sldId="261"/>
            <ac:spMk id="6" creationId="{565A0786-39FC-4B2A-ACD7-4F53CB5F96EB}"/>
          </ac:spMkLst>
        </pc:spChg>
        <pc:spChg chg="mod">
          <ac:chgData name="Dana Rin" userId="f288c65c-5e8e-4efd-9eea-ab8da8e75102" providerId="ADAL" clId="{E56E748A-F021-BC4C-BC86-E9A3B809BCB4}" dt="2022-04-28T01:33:40.505" v="109" actId="1037"/>
          <ac:spMkLst>
            <pc:docMk/>
            <pc:sldMk cId="3592373740" sldId="261"/>
            <ac:spMk id="28" creationId="{FF3CC465-8143-486E-8501-9585F81A2490}"/>
          </ac:spMkLst>
        </pc:spChg>
        <pc:picChg chg="mod">
          <ac:chgData name="Dana Rin" userId="f288c65c-5e8e-4efd-9eea-ab8da8e75102" providerId="ADAL" clId="{E56E748A-F021-BC4C-BC86-E9A3B809BCB4}" dt="2022-04-28T01:33:36.601" v="106" actId="1038"/>
          <ac:picMkLst>
            <pc:docMk/>
            <pc:sldMk cId="3592373740" sldId="261"/>
            <ac:picMk id="32" creationId="{4DDE8D46-16B8-4C55-8022-1D9CD61F1DCE}"/>
          </ac:picMkLst>
        </pc:picChg>
      </pc:sldChg>
      <pc:sldChg chg="modSp mod">
        <pc:chgData name="Dana Rin" userId="f288c65c-5e8e-4efd-9eea-ab8da8e75102" providerId="ADAL" clId="{E56E748A-F021-BC4C-BC86-E9A3B809BCB4}" dt="2022-04-28T01:34:00.266" v="110" actId="1036"/>
        <pc:sldMkLst>
          <pc:docMk/>
          <pc:sldMk cId="2064013672" sldId="262"/>
        </pc:sldMkLst>
        <pc:spChg chg="mod">
          <ac:chgData name="Dana Rin" userId="f288c65c-5e8e-4efd-9eea-ab8da8e75102" providerId="ADAL" clId="{E56E748A-F021-BC4C-BC86-E9A3B809BCB4}" dt="2022-04-28T01:34:00.266" v="110" actId="1036"/>
          <ac:spMkLst>
            <pc:docMk/>
            <pc:sldMk cId="2064013672" sldId="262"/>
            <ac:spMk id="4" creationId="{DA614030-A2BE-4A8D-9132-DE5797202EF1}"/>
          </ac:spMkLst>
        </pc:spChg>
      </pc:sldChg>
      <pc:sldChg chg="addSp delSp modSp mod modNotesTx">
        <pc:chgData name="Dana Rin" userId="f288c65c-5e8e-4efd-9eea-ab8da8e75102" providerId="ADAL" clId="{E56E748A-F021-BC4C-BC86-E9A3B809BCB4}" dt="2022-04-28T01:35:53.211" v="128" actId="20577"/>
        <pc:sldMkLst>
          <pc:docMk/>
          <pc:sldMk cId="1464494920" sldId="264"/>
        </pc:sldMkLst>
        <pc:spChg chg="add del mod">
          <ac:chgData name="Dana Rin" userId="f288c65c-5e8e-4efd-9eea-ab8da8e75102" providerId="ADAL" clId="{E56E748A-F021-BC4C-BC86-E9A3B809BCB4}" dt="2022-04-28T01:32:29.665" v="37"/>
          <ac:spMkLst>
            <pc:docMk/>
            <pc:sldMk cId="1464494920" sldId="264"/>
            <ac:spMk id="3" creationId="{C4AA7340-3F2A-B0C0-8CD9-2877653F2C05}"/>
          </ac:spMkLst>
        </pc:spChg>
        <pc:spChg chg="mod">
          <ac:chgData name="Dana Rin" userId="f288c65c-5e8e-4efd-9eea-ab8da8e75102" providerId="ADAL" clId="{E56E748A-F021-BC4C-BC86-E9A3B809BCB4}" dt="2022-04-28T01:34:57.540" v="121" actId="1036"/>
          <ac:spMkLst>
            <pc:docMk/>
            <pc:sldMk cId="1464494920" sldId="264"/>
            <ac:spMk id="4" creationId="{3708245E-F19B-40E4-83C2-9BB21754C41B}"/>
          </ac:spMkLst>
        </pc:spChg>
        <pc:spChg chg="mod">
          <ac:chgData name="Dana Rin" userId="f288c65c-5e8e-4efd-9eea-ab8da8e75102" providerId="ADAL" clId="{E56E748A-F021-BC4C-BC86-E9A3B809BCB4}" dt="2022-04-28T01:32:50.850" v="75" actId="1035"/>
          <ac:spMkLst>
            <pc:docMk/>
            <pc:sldMk cId="1464494920" sldId="264"/>
            <ac:spMk id="6" creationId="{35DA3941-1E73-4EB3-80F9-44118A4B2200}"/>
          </ac:spMkLst>
        </pc:spChg>
        <pc:spChg chg="mod">
          <ac:chgData name="Dana Rin" userId="f288c65c-5e8e-4efd-9eea-ab8da8e75102" providerId="ADAL" clId="{E56E748A-F021-BC4C-BC86-E9A3B809BCB4}" dt="2022-04-28T01:32:50.850" v="75" actId="1035"/>
          <ac:spMkLst>
            <pc:docMk/>
            <pc:sldMk cId="1464494920" sldId="264"/>
            <ac:spMk id="7" creationId="{1ED025A0-3564-2630-56F7-C90E531391F3}"/>
          </ac:spMkLst>
        </pc:spChg>
        <pc:spChg chg="mod">
          <ac:chgData name="Dana Rin" userId="f288c65c-5e8e-4efd-9eea-ab8da8e75102" providerId="ADAL" clId="{E56E748A-F021-BC4C-BC86-E9A3B809BCB4}" dt="2022-04-28T01:32:50.850" v="75" actId="1035"/>
          <ac:spMkLst>
            <pc:docMk/>
            <pc:sldMk cId="1464494920" sldId="264"/>
            <ac:spMk id="8" creationId="{523AC6F0-5992-C4AF-038D-4D7DE031EC36}"/>
          </ac:spMkLst>
        </pc:spChg>
        <pc:spChg chg="mod">
          <ac:chgData name="Dana Rin" userId="f288c65c-5e8e-4efd-9eea-ab8da8e75102" providerId="ADAL" clId="{E56E748A-F021-BC4C-BC86-E9A3B809BCB4}" dt="2022-04-28T01:32:50.850" v="75" actId="1035"/>
          <ac:spMkLst>
            <pc:docMk/>
            <pc:sldMk cId="1464494920" sldId="264"/>
            <ac:spMk id="9" creationId="{C8278205-3271-514C-CC62-77C71548E16B}"/>
          </ac:spMkLst>
        </pc:spChg>
        <pc:spChg chg="mod">
          <ac:chgData name="Dana Rin" userId="f288c65c-5e8e-4efd-9eea-ab8da8e75102" providerId="ADAL" clId="{E56E748A-F021-BC4C-BC86-E9A3B809BCB4}" dt="2022-04-28T01:32:58.083" v="90" actId="1035"/>
          <ac:spMkLst>
            <pc:docMk/>
            <pc:sldMk cId="1464494920" sldId="264"/>
            <ac:spMk id="10" creationId="{5CB1B2BE-8E24-3E3C-4D53-D169AC2AA9BE}"/>
          </ac:spMkLst>
        </pc:spChg>
        <pc:spChg chg="add mod">
          <ac:chgData name="Dana Rin" userId="f288c65c-5e8e-4efd-9eea-ab8da8e75102" providerId="ADAL" clId="{E56E748A-F021-BC4C-BC86-E9A3B809BCB4}" dt="2022-04-28T01:32:50.850" v="75" actId="1035"/>
          <ac:spMkLst>
            <pc:docMk/>
            <pc:sldMk cId="1464494920" sldId="264"/>
            <ac:spMk id="11" creationId="{620DEF80-FA90-53F2-4C26-E5FC9B45D923}"/>
          </ac:spMkLst>
        </pc:spChg>
        <pc:picChg chg="mod">
          <ac:chgData name="Dana Rin" userId="f288c65c-5e8e-4efd-9eea-ab8da8e75102" providerId="ADAL" clId="{E56E748A-F021-BC4C-BC86-E9A3B809BCB4}" dt="2022-04-28T01:34:41.843" v="118" actId="167"/>
          <ac:picMkLst>
            <pc:docMk/>
            <pc:sldMk cId="1464494920" sldId="264"/>
            <ac:picMk id="5" creationId="{00FB6A35-8B15-494B-B00B-CE5F21AF1DFC}"/>
          </ac:picMkLst>
        </pc:picChg>
      </pc:sldChg>
      <pc:sldChg chg="modSp mod modNotesTx">
        <pc:chgData name="Dana Rin" userId="f288c65c-5e8e-4efd-9eea-ab8da8e75102" providerId="ADAL" clId="{E56E748A-F021-BC4C-BC86-E9A3B809BCB4}" dt="2022-04-28T01:35:38.274" v="127" actId="20577"/>
        <pc:sldMkLst>
          <pc:docMk/>
          <pc:sldMk cId="979273969" sldId="265"/>
        </pc:sldMkLst>
        <pc:spChg chg="mod">
          <ac:chgData name="Dana Rin" userId="f288c65c-5e8e-4efd-9eea-ab8da8e75102" providerId="ADAL" clId="{E56E748A-F021-BC4C-BC86-E9A3B809BCB4}" dt="2022-04-28T01:34:07.178" v="112" actId="1036"/>
          <ac:spMkLst>
            <pc:docMk/>
            <pc:sldMk cId="979273969" sldId="265"/>
            <ac:spMk id="4" creationId="{71A13D1E-44D4-4B7C-91D6-62190CA14F5D}"/>
          </ac:spMkLst>
        </pc:spChg>
      </pc:sldChg>
      <pc:sldChg chg="modSp mod modNotesTx">
        <pc:chgData name="Dana Rin" userId="f288c65c-5e8e-4efd-9eea-ab8da8e75102" providerId="ADAL" clId="{E56E748A-F021-BC4C-BC86-E9A3B809BCB4}" dt="2022-04-28T01:35:57.083" v="129" actId="20577"/>
        <pc:sldMkLst>
          <pc:docMk/>
          <pc:sldMk cId="2924695848" sldId="266"/>
        </pc:sldMkLst>
        <pc:spChg chg="mod">
          <ac:chgData name="Dana Rin" userId="f288c65c-5e8e-4efd-9eea-ab8da8e75102" providerId="ADAL" clId="{E56E748A-F021-BC4C-BC86-E9A3B809BCB4}" dt="2022-04-28T01:35:02.912" v="122" actId="1036"/>
          <ac:spMkLst>
            <pc:docMk/>
            <pc:sldMk cId="2924695848" sldId="266"/>
            <ac:spMk id="5" creationId="{C37152CC-1E7D-430A-B0A1-9A5E9CF04D1F}"/>
          </ac:spMkLst>
        </pc:spChg>
      </pc:sldChg>
      <pc:sldChg chg="modSp mod">
        <pc:chgData name="Dana Rin" userId="f288c65c-5e8e-4efd-9eea-ab8da8e75102" providerId="ADAL" clId="{E56E748A-F021-BC4C-BC86-E9A3B809BCB4}" dt="2022-04-28T01:34:04.753" v="111" actId="1036"/>
        <pc:sldMkLst>
          <pc:docMk/>
          <pc:sldMk cId="558518361" sldId="267"/>
        </pc:sldMkLst>
        <pc:spChg chg="mod">
          <ac:chgData name="Dana Rin" userId="f288c65c-5e8e-4efd-9eea-ab8da8e75102" providerId="ADAL" clId="{E56E748A-F021-BC4C-BC86-E9A3B809BCB4}" dt="2022-04-28T01:34:04.753" v="111" actId="1036"/>
          <ac:spMkLst>
            <pc:docMk/>
            <pc:sldMk cId="558518361" sldId="267"/>
            <ac:spMk id="5" creationId="{CFF26310-92BC-42DF-8227-9B188B04E4EE}"/>
          </ac:spMkLst>
        </pc:spChg>
      </pc:sldChg>
    </pc:docChg>
  </pc:docChgLst>
  <pc:docChgLst>
    <pc:chgData name="Dana Rin" userId="f288c65c-5e8e-4efd-9eea-ab8da8e75102" providerId="ADAL" clId="{55568B32-9FEC-47A2-8A2C-AE2B4A231795}"/>
    <pc:docChg chg="undo custSel addSld delSld modSld sldOrd modMainMaster">
      <pc:chgData name="Dana Rin" userId="f288c65c-5e8e-4efd-9eea-ab8da8e75102" providerId="ADAL" clId="{55568B32-9FEC-47A2-8A2C-AE2B4A231795}" dt="2022-04-27T19:12:26.640" v="6860" actId="27636"/>
      <pc:docMkLst>
        <pc:docMk/>
      </pc:docMkLst>
      <pc:sldChg chg="modSp mod modNotesTx">
        <pc:chgData name="Dana Rin" userId="f288c65c-5e8e-4efd-9eea-ab8da8e75102" providerId="ADAL" clId="{55568B32-9FEC-47A2-8A2C-AE2B4A231795}" dt="2022-04-25T20:21:58.745" v="4519" actId="113"/>
        <pc:sldMkLst>
          <pc:docMk/>
          <pc:sldMk cId="2705406176" sldId="256"/>
        </pc:sldMkLst>
        <pc:spChg chg="mod">
          <ac:chgData name="Dana Rin" userId="f288c65c-5e8e-4efd-9eea-ab8da8e75102" providerId="ADAL" clId="{55568B32-9FEC-47A2-8A2C-AE2B4A231795}" dt="2022-04-25T20:21:58.745" v="4519" actId="113"/>
          <ac:spMkLst>
            <pc:docMk/>
            <pc:sldMk cId="2705406176" sldId="256"/>
            <ac:spMk id="2" creationId="{E6E6240E-CBCD-4F39-ABEB-14C0F141E8AD}"/>
          </ac:spMkLst>
        </pc:spChg>
      </pc:sldChg>
      <pc:sldChg chg="addSp delSp modSp mod setBg">
        <pc:chgData name="Dana Rin" userId="f288c65c-5e8e-4efd-9eea-ab8da8e75102" providerId="ADAL" clId="{55568B32-9FEC-47A2-8A2C-AE2B4A231795}" dt="2022-04-26T21:32:46.528" v="5912" actId="1076"/>
        <pc:sldMkLst>
          <pc:docMk/>
          <pc:sldMk cId="3877322329" sldId="257"/>
        </pc:sldMkLst>
        <pc:spChg chg="mod">
          <ac:chgData name="Dana Rin" userId="f288c65c-5e8e-4efd-9eea-ab8da8e75102" providerId="ADAL" clId="{55568B32-9FEC-47A2-8A2C-AE2B4A231795}" dt="2022-04-26T21:32:46.528" v="5912" actId="1076"/>
          <ac:spMkLst>
            <pc:docMk/>
            <pc:sldMk cId="3877322329" sldId="257"/>
            <ac:spMk id="2" creationId="{E6D45379-6C70-4FBE-96B0-718202168C7F}"/>
          </ac:spMkLst>
        </pc:spChg>
        <pc:spChg chg="mod">
          <ac:chgData name="Dana Rin" userId="f288c65c-5e8e-4efd-9eea-ab8da8e75102" providerId="ADAL" clId="{55568B32-9FEC-47A2-8A2C-AE2B4A231795}" dt="2022-04-26T21:27:04.226" v="5868" actId="1076"/>
          <ac:spMkLst>
            <pc:docMk/>
            <pc:sldMk cId="3877322329" sldId="257"/>
            <ac:spMk id="3" creationId="{A82CB3AE-8732-4F5B-AADC-0BA1C32A1306}"/>
          </ac:spMkLst>
        </pc:spChg>
        <pc:spChg chg="add del mod">
          <ac:chgData name="Dana Rin" userId="f288c65c-5e8e-4efd-9eea-ab8da8e75102" providerId="ADAL" clId="{55568B32-9FEC-47A2-8A2C-AE2B4A231795}" dt="2022-04-26T20:11:34.451" v="5216" actId="478"/>
          <ac:spMkLst>
            <pc:docMk/>
            <pc:sldMk cId="3877322329" sldId="257"/>
            <ac:spMk id="4" creationId="{B749E086-F555-4392-B1EC-C38B55AEB7B1}"/>
          </ac:spMkLst>
        </pc:spChg>
        <pc:spChg chg="add del">
          <ac:chgData name="Dana Rin" userId="f288c65c-5e8e-4efd-9eea-ab8da8e75102" providerId="ADAL" clId="{55568B32-9FEC-47A2-8A2C-AE2B4A231795}" dt="2022-04-26T20:13:27.568" v="5234" actId="26606"/>
          <ac:spMkLst>
            <pc:docMk/>
            <pc:sldMk cId="3877322329" sldId="257"/>
            <ac:spMk id="11" creationId="{2B566528-1B12-4246-9431-5C2D7D081168}"/>
          </ac:spMkLst>
        </pc:spChg>
        <pc:grpChg chg="add del">
          <ac:chgData name="Dana Rin" userId="f288c65c-5e8e-4efd-9eea-ab8da8e75102" providerId="ADAL" clId="{55568B32-9FEC-47A2-8A2C-AE2B4A231795}" dt="2022-04-26T20:13:27.568" v="5234" actId="26606"/>
          <ac:grpSpMkLst>
            <pc:docMk/>
            <pc:sldMk cId="3877322329" sldId="257"/>
            <ac:grpSpMk id="13" creationId="{828A5161-06F1-46CF-8AD7-844680A59E13}"/>
          </ac:grpSpMkLst>
        </pc:grpChg>
        <pc:grpChg chg="add del">
          <ac:chgData name="Dana Rin" userId="f288c65c-5e8e-4efd-9eea-ab8da8e75102" providerId="ADAL" clId="{55568B32-9FEC-47A2-8A2C-AE2B4A231795}" dt="2022-04-26T20:13:27.568" v="5234" actId="26606"/>
          <ac:grpSpMkLst>
            <pc:docMk/>
            <pc:sldMk cId="3877322329" sldId="257"/>
            <ac:grpSpMk id="17" creationId="{5995D10D-E9C9-47DB-AE7E-801FEF38F5C9}"/>
          </ac:grpSpMkLst>
        </pc:grpChg>
        <pc:picChg chg="add mod">
          <ac:chgData name="Dana Rin" userId="f288c65c-5e8e-4efd-9eea-ab8da8e75102" providerId="ADAL" clId="{55568B32-9FEC-47A2-8A2C-AE2B4A231795}" dt="2022-04-26T21:32:43.728" v="5911" actId="1076"/>
          <ac:picMkLst>
            <pc:docMk/>
            <pc:sldMk cId="3877322329" sldId="257"/>
            <ac:picMk id="6" creationId="{5855B577-A692-4BDC-9A71-BDBCB5515114}"/>
          </ac:picMkLst>
        </pc:picChg>
        <pc:cxnChg chg="add mod">
          <ac:chgData name="Dana Rin" userId="f288c65c-5e8e-4efd-9eea-ab8da8e75102" providerId="ADAL" clId="{55568B32-9FEC-47A2-8A2C-AE2B4A231795}" dt="2022-04-26T21:32:04.423" v="5905" actId="1076"/>
          <ac:cxnSpMkLst>
            <pc:docMk/>
            <pc:sldMk cId="3877322329" sldId="257"/>
            <ac:cxnSpMk id="8" creationId="{55A6DA6E-2630-4FA4-A35C-27192D11BA6B}"/>
          </ac:cxnSpMkLst>
        </pc:cxnChg>
      </pc:sldChg>
      <pc:sldChg chg="addSp delSp modSp mod setBg addCm delCm">
        <pc:chgData name="Dana Rin" userId="f288c65c-5e8e-4efd-9eea-ab8da8e75102" providerId="ADAL" clId="{55568B32-9FEC-47A2-8A2C-AE2B4A231795}" dt="2022-04-27T19:05:10.647" v="6741" actId="1076"/>
        <pc:sldMkLst>
          <pc:docMk/>
          <pc:sldMk cId="2198264088" sldId="258"/>
        </pc:sldMkLst>
        <pc:spChg chg="mod">
          <ac:chgData name="Dana Rin" userId="f288c65c-5e8e-4efd-9eea-ab8da8e75102" providerId="ADAL" clId="{55568B32-9FEC-47A2-8A2C-AE2B4A231795}" dt="2022-04-26T20:12:36.944" v="5226" actId="26606"/>
          <ac:spMkLst>
            <pc:docMk/>
            <pc:sldMk cId="2198264088" sldId="258"/>
            <ac:spMk id="2" creationId="{E6D45379-6C70-4FBE-96B0-718202168C7F}"/>
          </ac:spMkLst>
        </pc:spChg>
        <pc:spChg chg="mod">
          <ac:chgData name="Dana Rin" userId="f288c65c-5e8e-4efd-9eea-ab8da8e75102" providerId="ADAL" clId="{55568B32-9FEC-47A2-8A2C-AE2B4A231795}" dt="2022-04-26T23:30:56.247" v="5915" actId="113"/>
          <ac:spMkLst>
            <pc:docMk/>
            <pc:sldMk cId="2198264088" sldId="258"/>
            <ac:spMk id="3" creationId="{A82CB3AE-8732-4F5B-AADC-0BA1C32A1306}"/>
          </ac:spMkLst>
        </pc:spChg>
        <pc:spChg chg="add del">
          <ac:chgData name="Dana Rin" userId="f288c65c-5e8e-4efd-9eea-ab8da8e75102" providerId="ADAL" clId="{55568B32-9FEC-47A2-8A2C-AE2B4A231795}" dt="2022-04-26T20:12:36.944" v="5226" actId="26606"/>
          <ac:spMkLst>
            <pc:docMk/>
            <pc:sldMk cId="2198264088" sldId="258"/>
            <ac:spMk id="8" creationId="{2B566528-1B12-4246-9431-5C2D7D081168}"/>
          </ac:spMkLst>
        </pc:spChg>
        <pc:spChg chg="add del">
          <ac:chgData name="Dana Rin" userId="f288c65c-5e8e-4efd-9eea-ab8da8e75102" providerId="ADAL" clId="{55568B32-9FEC-47A2-8A2C-AE2B4A231795}" dt="2022-04-26T20:12:36.944" v="5226" actId="26606"/>
          <ac:spMkLst>
            <pc:docMk/>
            <pc:sldMk cId="2198264088" sldId="258"/>
            <ac:spMk id="10" creationId="{2E80C965-DB6D-4F81-9E9E-B027384D0BD6}"/>
          </ac:spMkLst>
        </pc:spChg>
        <pc:spChg chg="add del">
          <ac:chgData name="Dana Rin" userId="f288c65c-5e8e-4efd-9eea-ab8da8e75102" providerId="ADAL" clId="{55568B32-9FEC-47A2-8A2C-AE2B4A231795}" dt="2022-04-26T20:12:36.944" v="5226" actId="26606"/>
          <ac:spMkLst>
            <pc:docMk/>
            <pc:sldMk cId="2198264088" sldId="258"/>
            <ac:spMk id="12" creationId="{A580F890-B085-4E95-96AA-55AEBEC5CE6E}"/>
          </ac:spMkLst>
        </pc:spChg>
        <pc:spChg chg="add del">
          <ac:chgData name="Dana Rin" userId="f288c65c-5e8e-4efd-9eea-ab8da8e75102" providerId="ADAL" clId="{55568B32-9FEC-47A2-8A2C-AE2B4A231795}" dt="2022-04-26T20:12:36.944" v="5226" actId="26606"/>
          <ac:spMkLst>
            <pc:docMk/>
            <pc:sldMk cId="2198264088" sldId="258"/>
            <ac:spMk id="14" creationId="{D3F51FEB-38FB-4F6C-9F7B-2F2AFAB65463}"/>
          </ac:spMkLst>
        </pc:spChg>
        <pc:spChg chg="add del">
          <ac:chgData name="Dana Rin" userId="f288c65c-5e8e-4efd-9eea-ab8da8e75102" providerId="ADAL" clId="{55568B32-9FEC-47A2-8A2C-AE2B4A231795}" dt="2022-04-26T20:12:36.944" v="5226" actId="26606"/>
          <ac:spMkLst>
            <pc:docMk/>
            <pc:sldMk cId="2198264088" sldId="258"/>
            <ac:spMk id="16" creationId="{1E547BA6-BAE0-43BB-A7CA-60F69CE252F0}"/>
          </ac:spMkLst>
        </pc:spChg>
        <pc:picChg chg="add mod modCrop">
          <ac:chgData name="Dana Rin" userId="f288c65c-5e8e-4efd-9eea-ab8da8e75102" providerId="ADAL" clId="{55568B32-9FEC-47A2-8A2C-AE2B4A231795}" dt="2022-04-27T19:05:10.647" v="6741" actId="1076"/>
          <ac:picMkLst>
            <pc:docMk/>
            <pc:sldMk cId="2198264088" sldId="258"/>
            <ac:picMk id="5" creationId="{2F8176FF-3AEA-494A-99F9-FBBF4C4681A3}"/>
          </ac:picMkLst>
        </pc:picChg>
      </pc:sldChg>
      <pc:sldChg chg="modSp mod modNotesTx">
        <pc:chgData name="Dana Rin" userId="f288c65c-5e8e-4efd-9eea-ab8da8e75102" providerId="ADAL" clId="{55568B32-9FEC-47A2-8A2C-AE2B4A231795}" dt="2022-04-27T19:08:12.986" v="6743" actId="20577"/>
        <pc:sldMkLst>
          <pc:docMk/>
          <pc:sldMk cId="2673701685" sldId="259"/>
        </pc:sldMkLst>
        <pc:spChg chg="mod">
          <ac:chgData name="Dana Rin" userId="f288c65c-5e8e-4efd-9eea-ab8da8e75102" providerId="ADAL" clId="{55568B32-9FEC-47A2-8A2C-AE2B4A231795}" dt="2022-04-25T19:41:27.471" v="3311" actId="207"/>
          <ac:spMkLst>
            <pc:docMk/>
            <pc:sldMk cId="2673701685" sldId="259"/>
            <ac:spMk id="2" creationId="{92B390B6-1BEE-12E2-CBB7-C19FB332DF04}"/>
          </ac:spMkLst>
        </pc:spChg>
        <pc:spChg chg="mod">
          <ac:chgData name="Dana Rin" userId="f288c65c-5e8e-4efd-9eea-ab8da8e75102" providerId="ADAL" clId="{55568B32-9FEC-47A2-8A2C-AE2B4A231795}" dt="2022-04-25T19:41:27.471" v="3311" actId="207"/>
          <ac:spMkLst>
            <pc:docMk/>
            <pc:sldMk cId="2673701685" sldId="259"/>
            <ac:spMk id="10" creationId="{8A12D01B-2913-3647-EFC1-E39C4F46575D}"/>
          </ac:spMkLst>
        </pc:spChg>
        <pc:spChg chg="mod">
          <ac:chgData name="Dana Rin" userId="f288c65c-5e8e-4efd-9eea-ab8da8e75102" providerId="ADAL" clId="{55568B32-9FEC-47A2-8A2C-AE2B4A231795}" dt="2022-04-25T19:41:27.471" v="3311" actId="207"/>
          <ac:spMkLst>
            <pc:docMk/>
            <pc:sldMk cId="2673701685" sldId="259"/>
            <ac:spMk id="12" creationId="{B255F4CD-E498-5C51-130E-ED7BB43A6041}"/>
          </ac:spMkLst>
        </pc:spChg>
        <pc:spChg chg="mod">
          <ac:chgData name="Dana Rin" userId="f288c65c-5e8e-4efd-9eea-ab8da8e75102" providerId="ADAL" clId="{55568B32-9FEC-47A2-8A2C-AE2B4A231795}" dt="2022-04-25T19:41:27.471" v="3311" actId="207"/>
          <ac:spMkLst>
            <pc:docMk/>
            <pc:sldMk cId="2673701685" sldId="259"/>
            <ac:spMk id="14" creationId="{E243014B-2D2E-7D4F-85F3-3D0B97A9D97B}"/>
          </ac:spMkLst>
        </pc:spChg>
        <pc:spChg chg="mod">
          <ac:chgData name="Dana Rin" userId="f288c65c-5e8e-4efd-9eea-ab8da8e75102" providerId="ADAL" clId="{55568B32-9FEC-47A2-8A2C-AE2B4A231795}" dt="2022-04-27T19:07:40.945" v="6742" actId="403"/>
          <ac:spMkLst>
            <pc:docMk/>
            <pc:sldMk cId="2673701685" sldId="259"/>
            <ac:spMk id="16" creationId="{3304B2FD-079F-C6EF-2A38-14F83CF5169A}"/>
          </ac:spMkLst>
        </pc:spChg>
        <pc:spChg chg="mod">
          <ac:chgData name="Dana Rin" userId="f288c65c-5e8e-4efd-9eea-ab8da8e75102" providerId="ADAL" clId="{55568B32-9FEC-47A2-8A2C-AE2B4A231795}" dt="2022-04-25T19:41:27.471" v="3311" actId="207"/>
          <ac:spMkLst>
            <pc:docMk/>
            <pc:sldMk cId="2673701685" sldId="259"/>
            <ac:spMk id="17" creationId="{B9887A07-2C12-93D4-6A6B-F355BB396527}"/>
          </ac:spMkLst>
        </pc:spChg>
        <pc:spChg chg="mod">
          <ac:chgData name="Dana Rin" userId="f288c65c-5e8e-4efd-9eea-ab8da8e75102" providerId="ADAL" clId="{55568B32-9FEC-47A2-8A2C-AE2B4A231795}" dt="2022-04-25T20:10:34.361" v="4426" actId="255"/>
          <ac:spMkLst>
            <pc:docMk/>
            <pc:sldMk cId="2673701685" sldId="259"/>
            <ac:spMk id="22" creationId="{432008AE-0C84-A51C-499A-CF81D9449CBA}"/>
          </ac:spMkLst>
        </pc:spChg>
      </pc:sldChg>
      <pc:sldChg chg="addSp delSp modSp mod ord modNotesTx">
        <pc:chgData name="Dana Rin" userId="f288c65c-5e8e-4efd-9eea-ab8da8e75102" providerId="ADAL" clId="{55568B32-9FEC-47A2-8A2C-AE2B4A231795}" dt="2022-04-27T18:41:04.530" v="6158" actId="1036"/>
        <pc:sldMkLst>
          <pc:docMk/>
          <pc:sldMk cId="1547591289" sldId="260"/>
        </pc:sldMkLst>
        <pc:spChg chg="mod">
          <ac:chgData name="Dana Rin" userId="f288c65c-5e8e-4efd-9eea-ab8da8e75102" providerId="ADAL" clId="{55568B32-9FEC-47A2-8A2C-AE2B4A231795}" dt="2022-04-26T21:30:31.462" v="5893" actId="20577"/>
          <ac:spMkLst>
            <pc:docMk/>
            <pc:sldMk cId="1547591289" sldId="260"/>
            <ac:spMk id="2" creationId="{303BF591-FFFC-9D2F-4E6A-D1B5CE3CC042}"/>
          </ac:spMkLst>
        </pc:spChg>
        <pc:spChg chg="mod">
          <ac:chgData name="Dana Rin" userId="f288c65c-5e8e-4efd-9eea-ab8da8e75102" providerId="ADAL" clId="{55568B32-9FEC-47A2-8A2C-AE2B4A231795}" dt="2022-04-27T18:41:04.530" v="6158" actId="1036"/>
          <ac:spMkLst>
            <pc:docMk/>
            <pc:sldMk cId="1547591289" sldId="260"/>
            <ac:spMk id="3" creationId="{DD755CA6-E5BC-3718-6D81-9AA82B637818}"/>
          </ac:spMkLst>
        </pc:spChg>
        <pc:spChg chg="add del mod">
          <ac:chgData name="Dana Rin" userId="f288c65c-5e8e-4efd-9eea-ab8da8e75102" providerId="ADAL" clId="{55568B32-9FEC-47A2-8A2C-AE2B4A231795}" dt="2022-04-25T20:09:45.772" v="4377" actId="478"/>
          <ac:spMkLst>
            <pc:docMk/>
            <pc:sldMk cId="1547591289" sldId="260"/>
            <ac:spMk id="4" creationId="{5FAEA223-1190-482B-9A00-D176536D16DC}"/>
          </ac:spMkLst>
        </pc:spChg>
        <pc:spChg chg="add del mod">
          <ac:chgData name="Dana Rin" userId="f288c65c-5e8e-4efd-9eea-ab8da8e75102" providerId="ADAL" clId="{55568B32-9FEC-47A2-8A2C-AE2B4A231795}" dt="2022-04-25T20:09:45.772" v="4377" actId="478"/>
          <ac:spMkLst>
            <pc:docMk/>
            <pc:sldMk cId="1547591289" sldId="260"/>
            <ac:spMk id="5" creationId="{6FB139B8-F28C-4BA8-AE6B-636858FCE45E}"/>
          </ac:spMkLst>
        </pc:spChg>
        <pc:spChg chg="add del mod">
          <ac:chgData name="Dana Rin" userId="f288c65c-5e8e-4efd-9eea-ab8da8e75102" providerId="ADAL" clId="{55568B32-9FEC-47A2-8A2C-AE2B4A231795}" dt="2022-04-25T20:09:45.772" v="4377" actId="478"/>
          <ac:spMkLst>
            <pc:docMk/>
            <pc:sldMk cId="1547591289" sldId="260"/>
            <ac:spMk id="6" creationId="{62583091-F3BB-4841-8F31-B8C37376F7B2}"/>
          </ac:spMkLst>
        </pc:spChg>
        <pc:spChg chg="add del mod">
          <ac:chgData name="Dana Rin" userId="f288c65c-5e8e-4efd-9eea-ab8da8e75102" providerId="ADAL" clId="{55568B32-9FEC-47A2-8A2C-AE2B4A231795}" dt="2022-04-25T20:09:45.772" v="4377" actId="478"/>
          <ac:spMkLst>
            <pc:docMk/>
            <pc:sldMk cId="1547591289" sldId="260"/>
            <ac:spMk id="7" creationId="{59838F53-D3CB-47D6-AD6F-9EECDF9A28FC}"/>
          </ac:spMkLst>
        </pc:spChg>
        <pc:spChg chg="add del mod">
          <ac:chgData name="Dana Rin" userId="f288c65c-5e8e-4efd-9eea-ab8da8e75102" providerId="ADAL" clId="{55568B32-9FEC-47A2-8A2C-AE2B4A231795}" dt="2022-04-25T20:09:45.772" v="4377" actId="478"/>
          <ac:spMkLst>
            <pc:docMk/>
            <pc:sldMk cId="1547591289" sldId="260"/>
            <ac:spMk id="8" creationId="{5B1D346D-8063-44E9-993C-13465817D212}"/>
          </ac:spMkLst>
        </pc:spChg>
        <pc:spChg chg="add del mod">
          <ac:chgData name="Dana Rin" userId="f288c65c-5e8e-4efd-9eea-ab8da8e75102" providerId="ADAL" clId="{55568B32-9FEC-47A2-8A2C-AE2B4A231795}" dt="2022-04-25T20:09:45.772" v="4377" actId="478"/>
          <ac:spMkLst>
            <pc:docMk/>
            <pc:sldMk cId="1547591289" sldId="260"/>
            <ac:spMk id="9" creationId="{86680DB5-A513-4AF9-9EE5-4BD9D996F033}"/>
          </ac:spMkLst>
        </pc:spChg>
      </pc:sldChg>
      <pc:sldChg chg="addSp delSp modSp mod modNotesTx">
        <pc:chgData name="Dana Rin" userId="f288c65c-5e8e-4efd-9eea-ab8da8e75102" providerId="ADAL" clId="{55568B32-9FEC-47A2-8A2C-AE2B4A231795}" dt="2022-04-27T18:59:33.646" v="6728" actId="1076"/>
        <pc:sldMkLst>
          <pc:docMk/>
          <pc:sldMk cId="3592373740" sldId="261"/>
        </pc:sldMkLst>
        <pc:spChg chg="mod">
          <ac:chgData name="Dana Rin" userId="f288c65c-5e8e-4efd-9eea-ab8da8e75102" providerId="ADAL" clId="{55568B32-9FEC-47A2-8A2C-AE2B4A231795}" dt="2022-04-25T20:17:29.218" v="4502" actId="113"/>
          <ac:spMkLst>
            <pc:docMk/>
            <pc:sldMk cId="3592373740" sldId="261"/>
            <ac:spMk id="2" creationId="{A605540B-377C-534B-5C0A-13E61259FFB9}"/>
          </ac:spMkLst>
        </pc:spChg>
        <pc:spChg chg="del mod">
          <ac:chgData name="Dana Rin" userId="f288c65c-5e8e-4efd-9eea-ab8da8e75102" providerId="ADAL" clId="{55568B32-9FEC-47A2-8A2C-AE2B4A231795}" dt="2022-04-26T20:25:55.535" v="5246" actId="478"/>
          <ac:spMkLst>
            <pc:docMk/>
            <pc:sldMk cId="3592373740" sldId="261"/>
            <ac:spMk id="3" creationId="{1FEA96B0-7856-0C2E-79E7-8064A6D23423}"/>
          </ac:spMkLst>
        </pc:spChg>
        <pc:spChg chg="del mod">
          <ac:chgData name="Dana Rin" userId="f288c65c-5e8e-4efd-9eea-ab8da8e75102" providerId="ADAL" clId="{55568B32-9FEC-47A2-8A2C-AE2B4A231795}" dt="2022-04-26T20:25:55.535" v="5246" actId="478"/>
          <ac:spMkLst>
            <pc:docMk/>
            <pc:sldMk cId="3592373740" sldId="261"/>
            <ac:spMk id="5" creationId="{4ADCC4E4-D42F-4EA5-A898-CB534198E693}"/>
          </ac:spMkLst>
        </pc:spChg>
        <pc:spChg chg="add del mod">
          <ac:chgData name="Dana Rin" userId="f288c65c-5e8e-4efd-9eea-ab8da8e75102" providerId="ADAL" clId="{55568B32-9FEC-47A2-8A2C-AE2B4A231795}" dt="2022-04-26T20:25:55.535" v="5246" actId="478"/>
          <ac:spMkLst>
            <pc:docMk/>
            <pc:sldMk cId="3592373740" sldId="261"/>
            <ac:spMk id="7" creationId="{DB44E766-8A20-48B6-B48D-553C79BEAF0A}"/>
          </ac:spMkLst>
        </pc:spChg>
        <pc:spChg chg="add del mod">
          <ac:chgData name="Dana Rin" userId="f288c65c-5e8e-4efd-9eea-ab8da8e75102" providerId="ADAL" clId="{55568B32-9FEC-47A2-8A2C-AE2B4A231795}" dt="2022-04-26T20:25:58.826" v="5248" actId="478"/>
          <ac:spMkLst>
            <pc:docMk/>
            <pc:sldMk cId="3592373740" sldId="261"/>
            <ac:spMk id="13" creationId="{7AD1C56F-2B4B-4F42-956D-1224C01F868C}"/>
          </ac:spMkLst>
        </pc:spChg>
        <pc:spChg chg="add del mod">
          <ac:chgData name="Dana Rin" userId="f288c65c-5e8e-4efd-9eea-ab8da8e75102" providerId="ADAL" clId="{55568B32-9FEC-47A2-8A2C-AE2B4A231795}" dt="2022-04-26T20:45:43.729" v="5519"/>
          <ac:spMkLst>
            <pc:docMk/>
            <pc:sldMk cId="3592373740" sldId="261"/>
            <ac:spMk id="18" creationId="{050BBFDB-ECAA-4CE7-97D1-A1C27E6479DE}"/>
          </ac:spMkLst>
        </pc:spChg>
        <pc:spChg chg="add mod">
          <ac:chgData name="Dana Rin" userId="f288c65c-5e8e-4efd-9eea-ab8da8e75102" providerId="ADAL" clId="{55568B32-9FEC-47A2-8A2C-AE2B4A231795}" dt="2022-04-26T20:46:15.545" v="5534" actId="1076"/>
          <ac:spMkLst>
            <pc:docMk/>
            <pc:sldMk cId="3592373740" sldId="261"/>
            <ac:spMk id="19" creationId="{03DB5F3E-79C8-423E-847E-9A5751C42242}"/>
          </ac:spMkLst>
        </pc:spChg>
        <pc:spChg chg="add mod">
          <ac:chgData name="Dana Rin" userId="f288c65c-5e8e-4efd-9eea-ab8da8e75102" providerId="ADAL" clId="{55568B32-9FEC-47A2-8A2C-AE2B4A231795}" dt="2022-04-27T18:59:33.646" v="6728" actId="1076"/>
          <ac:spMkLst>
            <pc:docMk/>
            <pc:sldMk cId="3592373740" sldId="261"/>
            <ac:spMk id="28" creationId="{FF3CC465-8143-486E-8501-9585F81A2490}"/>
          </ac:spMkLst>
        </pc:spChg>
        <pc:picChg chg="add del mod modCrop">
          <ac:chgData name="Dana Rin" userId="f288c65c-5e8e-4efd-9eea-ab8da8e75102" providerId="ADAL" clId="{55568B32-9FEC-47A2-8A2C-AE2B4A231795}" dt="2022-04-26T20:25:55.535" v="5246" actId="478"/>
          <ac:picMkLst>
            <pc:docMk/>
            <pc:sldMk cId="3592373740" sldId="261"/>
            <ac:picMk id="6" creationId="{BAF79904-AD1A-49E0-B46E-DB8B38C6162D}"/>
          </ac:picMkLst>
        </pc:picChg>
        <pc:picChg chg="add del mod">
          <ac:chgData name="Dana Rin" userId="f288c65c-5e8e-4efd-9eea-ab8da8e75102" providerId="ADAL" clId="{55568B32-9FEC-47A2-8A2C-AE2B4A231795}" dt="2022-04-26T20:25:59.338" v="5249" actId="478"/>
          <ac:picMkLst>
            <pc:docMk/>
            <pc:sldMk cId="3592373740" sldId="261"/>
            <ac:picMk id="9" creationId="{7B2D597C-70DB-4CD4-AF32-D9DA03BA587C}"/>
          </ac:picMkLst>
        </pc:picChg>
        <pc:picChg chg="add del mod">
          <ac:chgData name="Dana Rin" userId="f288c65c-5e8e-4efd-9eea-ab8da8e75102" providerId="ADAL" clId="{55568B32-9FEC-47A2-8A2C-AE2B4A231795}" dt="2022-04-26T20:25:53.515" v="5245" actId="478"/>
          <ac:picMkLst>
            <pc:docMk/>
            <pc:sldMk cId="3592373740" sldId="261"/>
            <ac:picMk id="11" creationId="{C4AA332C-F17D-4E9E-9458-0C524CE69CB7}"/>
          </ac:picMkLst>
        </pc:picChg>
        <pc:picChg chg="add del mod modCrop">
          <ac:chgData name="Dana Rin" userId="f288c65c-5e8e-4efd-9eea-ab8da8e75102" providerId="ADAL" clId="{55568B32-9FEC-47A2-8A2C-AE2B4A231795}" dt="2022-04-27T18:23:33.070" v="5965" actId="478"/>
          <ac:picMkLst>
            <pc:docMk/>
            <pc:sldMk cId="3592373740" sldId="261"/>
            <ac:picMk id="15" creationId="{ABFD03AE-E068-4E13-9B84-89626CE37958}"/>
          </ac:picMkLst>
        </pc:picChg>
        <pc:picChg chg="add del mod modCrop">
          <ac:chgData name="Dana Rin" userId="f288c65c-5e8e-4efd-9eea-ab8da8e75102" providerId="ADAL" clId="{55568B32-9FEC-47A2-8A2C-AE2B4A231795}" dt="2022-04-27T18:23:33.536" v="5966" actId="478"/>
          <ac:picMkLst>
            <pc:docMk/>
            <pc:sldMk cId="3592373740" sldId="261"/>
            <ac:picMk id="17" creationId="{8FFAB459-6EE5-4E7D-832C-3ADA9A37CC97}"/>
          </ac:picMkLst>
        </pc:picChg>
        <pc:picChg chg="add del mod">
          <ac:chgData name="Dana Rin" userId="f288c65c-5e8e-4efd-9eea-ab8da8e75102" providerId="ADAL" clId="{55568B32-9FEC-47A2-8A2C-AE2B4A231795}" dt="2022-04-27T18:24:39.726" v="5970" actId="478"/>
          <ac:picMkLst>
            <pc:docMk/>
            <pc:sldMk cId="3592373740" sldId="261"/>
            <ac:picMk id="21" creationId="{5BFD6D00-F443-4937-BE7D-66B78956D2EC}"/>
          </ac:picMkLst>
        </pc:picChg>
        <pc:picChg chg="add del mod">
          <ac:chgData name="Dana Rin" userId="f288c65c-5e8e-4efd-9eea-ab8da8e75102" providerId="ADAL" clId="{55568B32-9FEC-47A2-8A2C-AE2B4A231795}" dt="2022-04-27T18:25:38.854" v="5979" actId="478"/>
          <ac:picMkLst>
            <pc:docMk/>
            <pc:sldMk cId="3592373740" sldId="261"/>
            <ac:picMk id="23" creationId="{856A060C-D250-4CCF-9133-740A050A88BE}"/>
          </ac:picMkLst>
        </pc:picChg>
        <pc:picChg chg="add del mod">
          <ac:chgData name="Dana Rin" userId="f288c65c-5e8e-4efd-9eea-ab8da8e75102" providerId="ADAL" clId="{55568B32-9FEC-47A2-8A2C-AE2B4A231795}" dt="2022-04-27T18:44:55.599" v="6361" actId="478"/>
          <ac:picMkLst>
            <pc:docMk/>
            <pc:sldMk cId="3592373740" sldId="261"/>
            <ac:picMk id="25" creationId="{625C0CAB-CE0C-45A9-A738-77B739E07604}"/>
          </ac:picMkLst>
        </pc:picChg>
        <pc:picChg chg="add del mod">
          <ac:chgData name="Dana Rin" userId="f288c65c-5e8e-4efd-9eea-ab8da8e75102" providerId="ADAL" clId="{55568B32-9FEC-47A2-8A2C-AE2B4A231795}" dt="2022-04-27T18:56:50.333" v="6588" actId="478"/>
          <ac:picMkLst>
            <pc:docMk/>
            <pc:sldMk cId="3592373740" sldId="261"/>
            <ac:picMk id="27" creationId="{832D36B6-BC4B-4A3C-9612-647F2AD7FD27}"/>
          </ac:picMkLst>
        </pc:picChg>
        <pc:picChg chg="add del mod">
          <ac:chgData name="Dana Rin" userId="f288c65c-5e8e-4efd-9eea-ab8da8e75102" providerId="ADAL" clId="{55568B32-9FEC-47A2-8A2C-AE2B4A231795}" dt="2022-04-27T18:57:12.051" v="6597" actId="478"/>
          <ac:picMkLst>
            <pc:docMk/>
            <pc:sldMk cId="3592373740" sldId="261"/>
            <ac:picMk id="30" creationId="{2C561BD1-5F91-4000-8B35-A766806C20B8}"/>
          </ac:picMkLst>
        </pc:picChg>
        <pc:picChg chg="add mod modCrop">
          <ac:chgData name="Dana Rin" userId="f288c65c-5e8e-4efd-9eea-ab8da8e75102" providerId="ADAL" clId="{55568B32-9FEC-47A2-8A2C-AE2B4A231795}" dt="2022-04-27T18:57:55.108" v="6609" actId="732"/>
          <ac:picMkLst>
            <pc:docMk/>
            <pc:sldMk cId="3592373740" sldId="261"/>
            <ac:picMk id="32" creationId="{4DDE8D46-16B8-4C55-8022-1D9CD61F1DCE}"/>
          </ac:picMkLst>
        </pc:picChg>
      </pc:sldChg>
      <pc:sldChg chg="modSp mod modNotesTx">
        <pc:chgData name="Dana Rin" userId="f288c65c-5e8e-4efd-9eea-ab8da8e75102" providerId="ADAL" clId="{55568B32-9FEC-47A2-8A2C-AE2B4A231795}" dt="2022-04-27T19:12:26.640" v="6860" actId="27636"/>
        <pc:sldMkLst>
          <pc:docMk/>
          <pc:sldMk cId="2064013672" sldId="262"/>
        </pc:sldMkLst>
        <pc:spChg chg="mod">
          <ac:chgData name="Dana Rin" userId="f288c65c-5e8e-4efd-9eea-ab8da8e75102" providerId="ADAL" clId="{55568B32-9FEC-47A2-8A2C-AE2B4A231795}" dt="2022-04-25T20:17:52.648" v="4509" actId="207"/>
          <ac:spMkLst>
            <pc:docMk/>
            <pc:sldMk cId="2064013672" sldId="262"/>
            <ac:spMk id="2" creationId="{283342B0-8E01-C7A5-07C9-6273E43002BE}"/>
          </ac:spMkLst>
        </pc:spChg>
        <pc:spChg chg="mod">
          <ac:chgData name="Dana Rin" userId="f288c65c-5e8e-4efd-9eea-ab8da8e75102" providerId="ADAL" clId="{55568B32-9FEC-47A2-8A2C-AE2B4A231795}" dt="2022-04-27T19:12:26.640" v="6860" actId="27636"/>
          <ac:spMkLst>
            <pc:docMk/>
            <pc:sldMk cId="2064013672" sldId="262"/>
            <ac:spMk id="3" creationId="{49A88A92-EE05-EB3B-534F-8CECF36FF9E7}"/>
          </ac:spMkLst>
        </pc:spChg>
      </pc:sldChg>
      <pc:sldChg chg="modSp mod">
        <pc:chgData name="Dana Rin" userId="f288c65c-5e8e-4efd-9eea-ab8da8e75102" providerId="ADAL" clId="{55568B32-9FEC-47A2-8A2C-AE2B4A231795}" dt="2022-04-25T20:18:24.669" v="4514" actId="1076"/>
        <pc:sldMkLst>
          <pc:docMk/>
          <pc:sldMk cId="2538932886" sldId="263"/>
        </pc:sldMkLst>
        <pc:spChg chg="mod">
          <ac:chgData name="Dana Rin" userId="f288c65c-5e8e-4efd-9eea-ab8da8e75102" providerId="ADAL" clId="{55568B32-9FEC-47A2-8A2C-AE2B4A231795}" dt="2022-04-25T20:18:24.669" v="4514" actId="1076"/>
          <ac:spMkLst>
            <pc:docMk/>
            <pc:sldMk cId="2538932886" sldId="263"/>
            <ac:spMk id="3" creationId="{9457BFCE-0847-E3D2-B4C9-E1F0409D630D}"/>
          </ac:spMkLst>
        </pc:spChg>
      </pc:sldChg>
      <pc:sldChg chg="addSp delSp modSp new mod">
        <pc:chgData name="Dana Rin" userId="f288c65c-5e8e-4efd-9eea-ab8da8e75102" providerId="ADAL" clId="{55568B32-9FEC-47A2-8A2C-AE2B4A231795}" dt="2022-04-27T18:28:07.699" v="6001" actId="1036"/>
        <pc:sldMkLst>
          <pc:docMk/>
          <pc:sldMk cId="1464494920" sldId="264"/>
        </pc:sldMkLst>
        <pc:spChg chg="mod">
          <ac:chgData name="Dana Rin" userId="f288c65c-5e8e-4efd-9eea-ab8da8e75102" providerId="ADAL" clId="{55568B32-9FEC-47A2-8A2C-AE2B4A231795}" dt="2022-04-25T20:04:16.341" v="4333" actId="1076"/>
          <ac:spMkLst>
            <pc:docMk/>
            <pc:sldMk cId="1464494920" sldId="264"/>
            <ac:spMk id="2" creationId="{B0125C42-1795-48B9-A4B1-11BBC10035EA}"/>
          </ac:spMkLst>
        </pc:spChg>
        <pc:spChg chg="del mod">
          <ac:chgData name="Dana Rin" userId="f288c65c-5e8e-4efd-9eea-ab8da8e75102" providerId="ADAL" clId="{55568B32-9FEC-47A2-8A2C-AE2B4A231795}" dt="2022-04-25T19:56:32.892" v="4260" actId="478"/>
          <ac:spMkLst>
            <pc:docMk/>
            <pc:sldMk cId="1464494920" sldId="264"/>
            <ac:spMk id="3" creationId="{43150E30-96AC-4E8A-B5CA-8C21B23806A4}"/>
          </ac:spMkLst>
        </pc:spChg>
        <pc:spChg chg="add del">
          <ac:chgData name="Dana Rin" userId="f288c65c-5e8e-4efd-9eea-ab8da8e75102" providerId="ADAL" clId="{55568B32-9FEC-47A2-8A2C-AE2B4A231795}" dt="2022-04-25T20:06:37.493" v="4361" actId="478"/>
          <ac:spMkLst>
            <pc:docMk/>
            <pc:sldMk cId="1464494920" sldId="264"/>
            <ac:spMk id="5" creationId="{6965F2B2-C7C7-4ABF-9296-1C8339034406}"/>
          </ac:spMkLst>
        </pc:spChg>
        <pc:spChg chg="add del mod">
          <ac:chgData name="Dana Rin" userId="f288c65c-5e8e-4efd-9eea-ab8da8e75102" providerId="ADAL" clId="{55568B32-9FEC-47A2-8A2C-AE2B4A231795}" dt="2022-04-25T20:03:53.744" v="4328" actId="478"/>
          <ac:spMkLst>
            <pc:docMk/>
            <pc:sldMk cId="1464494920" sldId="264"/>
            <ac:spMk id="7" creationId="{336156CD-9AEC-47A3-A3C2-E6C52A3D5C99}"/>
          </ac:spMkLst>
        </pc:spChg>
        <pc:spChg chg="add del mod">
          <ac:chgData name="Dana Rin" userId="f288c65c-5e8e-4efd-9eea-ab8da8e75102" providerId="ADAL" clId="{55568B32-9FEC-47A2-8A2C-AE2B4A231795}" dt="2022-04-25T19:50:36.191" v="3699" actId="478"/>
          <ac:spMkLst>
            <pc:docMk/>
            <pc:sldMk cId="1464494920" sldId="264"/>
            <ac:spMk id="8" creationId="{AB53E18A-F1F4-4444-972A-476B7210CD06}"/>
          </ac:spMkLst>
        </pc:spChg>
        <pc:spChg chg="add del mod">
          <ac:chgData name="Dana Rin" userId="f288c65c-5e8e-4efd-9eea-ab8da8e75102" providerId="ADAL" clId="{55568B32-9FEC-47A2-8A2C-AE2B4A231795}" dt="2022-04-25T19:50:35.629" v="3698" actId="478"/>
          <ac:spMkLst>
            <pc:docMk/>
            <pc:sldMk cId="1464494920" sldId="264"/>
            <ac:spMk id="9" creationId="{E8D43C31-C644-4988-8C17-6C0F6E0ACCF5}"/>
          </ac:spMkLst>
        </pc:spChg>
        <pc:spChg chg="add del mod">
          <ac:chgData name="Dana Rin" userId="f288c65c-5e8e-4efd-9eea-ab8da8e75102" providerId="ADAL" clId="{55568B32-9FEC-47A2-8A2C-AE2B4A231795}" dt="2022-04-25T19:57:24.569" v="4270" actId="21"/>
          <ac:spMkLst>
            <pc:docMk/>
            <pc:sldMk cId="1464494920" sldId="264"/>
            <ac:spMk id="10" creationId="{034DF279-A8D2-46A7-AF2D-998EA20ED86C}"/>
          </ac:spMkLst>
        </pc:spChg>
        <pc:spChg chg="add del mod">
          <ac:chgData name="Dana Rin" userId="f288c65c-5e8e-4efd-9eea-ab8da8e75102" providerId="ADAL" clId="{55568B32-9FEC-47A2-8A2C-AE2B4A231795}" dt="2022-04-25T19:57:24.569" v="4270" actId="21"/>
          <ac:spMkLst>
            <pc:docMk/>
            <pc:sldMk cId="1464494920" sldId="264"/>
            <ac:spMk id="11" creationId="{8246CE44-495A-46AD-91DE-0B8D5EA8653F}"/>
          </ac:spMkLst>
        </pc:spChg>
        <pc:spChg chg="add del mod">
          <ac:chgData name="Dana Rin" userId="f288c65c-5e8e-4efd-9eea-ab8da8e75102" providerId="ADAL" clId="{55568B32-9FEC-47A2-8A2C-AE2B4A231795}" dt="2022-04-27T18:02:36.494" v="5938" actId="478"/>
          <ac:spMkLst>
            <pc:docMk/>
            <pc:sldMk cId="1464494920" sldId="264"/>
            <ac:spMk id="12" creationId="{28EF6B1D-AA2B-483A-BDCA-514017397959}"/>
          </ac:spMkLst>
        </pc:spChg>
        <pc:spChg chg="add del mod">
          <ac:chgData name="Dana Rin" userId="f288c65c-5e8e-4efd-9eea-ab8da8e75102" providerId="ADAL" clId="{55568B32-9FEC-47A2-8A2C-AE2B4A231795}" dt="2022-04-25T19:57:24.569" v="4270" actId="21"/>
          <ac:spMkLst>
            <pc:docMk/>
            <pc:sldMk cId="1464494920" sldId="264"/>
            <ac:spMk id="13" creationId="{D679BCD0-182A-4C24-A7E0-6A793F45CDD1}"/>
          </ac:spMkLst>
        </pc:spChg>
        <pc:spChg chg="add del mod">
          <ac:chgData name="Dana Rin" userId="f288c65c-5e8e-4efd-9eea-ab8da8e75102" providerId="ADAL" clId="{55568B32-9FEC-47A2-8A2C-AE2B4A231795}" dt="2022-04-25T19:53:20.814" v="3879" actId="478"/>
          <ac:spMkLst>
            <pc:docMk/>
            <pc:sldMk cId="1464494920" sldId="264"/>
            <ac:spMk id="14" creationId="{DF8EE9A0-56A6-4446-BF26-A972FD1C78A1}"/>
          </ac:spMkLst>
        </pc:spChg>
        <pc:spChg chg="add del mod">
          <ac:chgData name="Dana Rin" userId="f288c65c-5e8e-4efd-9eea-ab8da8e75102" providerId="ADAL" clId="{55568B32-9FEC-47A2-8A2C-AE2B4A231795}" dt="2022-04-25T19:57:24.569" v="4270" actId="21"/>
          <ac:spMkLst>
            <pc:docMk/>
            <pc:sldMk cId="1464494920" sldId="264"/>
            <ac:spMk id="15" creationId="{2EEF07E0-46FB-4C11-ADEB-068DA37C62E0}"/>
          </ac:spMkLst>
        </pc:spChg>
        <pc:spChg chg="add del mod">
          <ac:chgData name="Dana Rin" userId="f288c65c-5e8e-4efd-9eea-ab8da8e75102" providerId="ADAL" clId="{55568B32-9FEC-47A2-8A2C-AE2B4A231795}" dt="2022-04-27T18:02:36.494" v="5938" actId="478"/>
          <ac:spMkLst>
            <pc:docMk/>
            <pc:sldMk cId="1464494920" sldId="264"/>
            <ac:spMk id="16" creationId="{29F1F708-0B4D-46E3-B0E5-31B6295AB77D}"/>
          </ac:spMkLst>
        </pc:spChg>
        <pc:spChg chg="add del mod">
          <ac:chgData name="Dana Rin" userId="f288c65c-5e8e-4efd-9eea-ab8da8e75102" providerId="ADAL" clId="{55568B32-9FEC-47A2-8A2C-AE2B4A231795}" dt="2022-04-27T18:02:36.494" v="5938" actId="478"/>
          <ac:spMkLst>
            <pc:docMk/>
            <pc:sldMk cId="1464494920" sldId="264"/>
            <ac:spMk id="17" creationId="{17260DBB-2B6A-4B90-B64A-657C41991409}"/>
          </ac:spMkLst>
        </pc:spChg>
        <pc:spChg chg="add del mod">
          <ac:chgData name="Dana Rin" userId="f288c65c-5e8e-4efd-9eea-ab8da8e75102" providerId="ADAL" clId="{55568B32-9FEC-47A2-8A2C-AE2B4A231795}" dt="2022-04-25T19:57:24.569" v="4270" actId="21"/>
          <ac:spMkLst>
            <pc:docMk/>
            <pc:sldMk cId="1464494920" sldId="264"/>
            <ac:spMk id="18" creationId="{60634D7F-C369-47CE-9753-E30D004F84E5}"/>
          </ac:spMkLst>
        </pc:spChg>
        <pc:spChg chg="add del mod">
          <ac:chgData name="Dana Rin" userId="f288c65c-5e8e-4efd-9eea-ab8da8e75102" providerId="ADAL" clId="{55568B32-9FEC-47A2-8A2C-AE2B4A231795}" dt="2022-04-25T19:57:24.569" v="4270" actId="21"/>
          <ac:spMkLst>
            <pc:docMk/>
            <pc:sldMk cId="1464494920" sldId="264"/>
            <ac:spMk id="19" creationId="{7BDC44C7-78DD-4132-AB82-66725F5768E8}"/>
          </ac:spMkLst>
        </pc:spChg>
        <pc:spChg chg="add del mod">
          <ac:chgData name="Dana Rin" userId="f288c65c-5e8e-4efd-9eea-ab8da8e75102" providerId="ADAL" clId="{55568B32-9FEC-47A2-8A2C-AE2B4A231795}" dt="2022-04-25T19:56:37.012" v="4262" actId="478"/>
          <ac:spMkLst>
            <pc:docMk/>
            <pc:sldMk cId="1464494920" sldId="264"/>
            <ac:spMk id="21" creationId="{B4CA919C-88F7-49A2-B26D-0BACF2878700}"/>
          </ac:spMkLst>
        </pc:spChg>
        <pc:spChg chg="add del mod">
          <ac:chgData name="Dana Rin" userId="f288c65c-5e8e-4efd-9eea-ab8da8e75102" providerId="ADAL" clId="{55568B32-9FEC-47A2-8A2C-AE2B4A231795}" dt="2022-04-27T18:02:36.494" v="5938" actId="478"/>
          <ac:spMkLst>
            <pc:docMk/>
            <pc:sldMk cId="1464494920" sldId="264"/>
            <ac:spMk id="22" creationId="{2C4E42A6-E179-47BC-A7CE-D9F455E8FD6E}"/>
          </ac:spMkLst>
        </pc:spChg>
        <pc:spChg chg="add del mod">
          <ac:chgData name="Dana Rin" userId="f288c65c-5e8e-4efd-9eea-ab8da8e75102" providerId="ADAL" clId="{55568B32-9FEC-47A2-8A2C-AE2B4A231795}" dt="2022-04-27T18:02:36.494" v="5938" actId="478"/>
          <ac:spMkLst>
            <pc:docMk/>
            <pc:sldMk cId="1464494920" sldId="264"/>
            <ac:spMk id="23" creationId="{24ECCA74-73B1-4F79-AF02-22E5F6CBDD1E}"/>
          </ac:spMkLst>
        </pc:spChg>
        <pc:spChg chg="add del mod">
          <ac:chgData name="Dana Rin" userId="f288c65c-5e8e-4efd-9eea-ab8da8e75102" providerId="ADAL" clId="{55568B32-9FEC-47A2-8A2C-AE2B4A231795}" dt="2022-04-27T18:02:36.494" v="5938" actId="478"/>
          <ac:spMkLst>
            <pc:docMk/>
            <pc:sldMk cId="1464494920" sldId="264"/>
            <ac:spMk id="24" creationId="{DA432D61-4B35-4329-B154-BB7653F5008C}"/>
          </ac:spMkLst>
        </pc:spChg>
        <pc:spChg chg="add del mod">
          <ac:chgData name="Dana Rin" userId="f288c65c-5e8e-4efd-9eea-ab8da8e75102" providerId="ADAL" clId="{55568B32-9FEC-47A2-8A2C-AE2B4A231795}" dt="2022-04-27T18:02:36.494" v="5938" actId="478"/>
          <ac:spMkLst>
            <pc:docMk/>
            <pc:sldMk cId="1464494920" sldId="264"/>
            <ac:spMk id="25" creationId="{D8B4C558-FCF8-4B53-ABE9-3207321D0E87}"/>
          </ac:spMkLst>
        </pc:spChg>
        <pc:spChg chg="add del mod">
          <ac:chgData name="Dana Rin" userId="f288c65c-5e8e-4efd-9eea-ab8da8e75102" providerId="ADAL" clId="{55568B32-9FEC-47A2-8A2C-AE2B4A231795}" dt="2022-04-27T18:02:36.494" v="5938" actId="478"/>
          <ac:spMkLst>
            <pc:docMk/>
            <pc:sldMk cId="1464494920" sldId="264"/>
            <ac:spMk id="26" creationId="{FC6BE854-37EE-441A-BFFC-4C3B7D846156}"/>
          </ac:spMkLst>
        </pc:spChg>
        <pc:spChg chg="add del mod">
          <ac:chgData name="Dana Rin" userId="f288c65c-5e8e-4efd-9eea-ab8da8e75102" providerId="ADAL" clId="{55568B32-9FEC-47A2-8A2C-AE2B4A231795}" dt="2022-04-27T18:02:36.494" v="5938" actId="478"/>
          <ac:spMkLst>
            <pc:docMk/>
            <pc:sldMk cId="1464494920" sldId="264"/>
            <ac:spMk id="27" creationId="{F2C680A3-1314-476B-8864-00B92004BA5E}"/>
          </ac:spMkLst>
        </pc:spChg>
        <pc:picChg chg="add del mod">
          <ac:chgData name="Dana Rin" userId="f288c65c-5e8e-4efd-9eea-ab8da8e75102" providerId="ADAL" clId="{55568B32-9FEC-47A2-8A2C-AE2B4A231795}" dt="2022-04-26T23:57:04.607" v="5932" actId="478"/>
          <ac:picMkLst>
            <pc:docMk/>
            <pc:sldMk cId="1464494920" sldId="264"/>
            <ac:picMk id="29" creationId="{3DC7B594-D434-4C82-9CCE-64DF2243FD60}"/>
          </ac:picMkLst>
        </pc:picChg>
        <pc:picChg chg="add del mod">
          <ac:chgData name="Dana Rin" userId="f288c65c-5e8e-4efd-9eea-ab8da8e75102" providerId="ADAL" clId="{55568B32-9FEC-47A2-8A2C-AE2B4A231795}" dt="2022-04-27T18:03:01.059" v="5942" actId="478"/>
          <ac:picMkLst>
            <pc:docMk/>
            <pc:sldMk cId="1464494920" sldId="264"/>
            <ac:picMk id="31" creationId="{700F4E2F-3FC1-4ADE-8B4C-D07FD4F0E81B}"/>
          </ac:picMkLst>
        </pc:picChg>
        <pc:picChg chg="add del mod">
          <ac:chgData name="Dana Rin" userId="f288c65c-5e8e-4efd-9eea-ab8da8e75102" providerId="ADAL" clId="{55568B32-9FEC-47A2-8A2C-AE2B4A231795}" dt="2022-04-27T18:27:47.901" v="5991" actId="478"/>
          <ac:picMkLst>
            <pc:docMk/>
            <pc:sldMk cId="1464494920" sldId="264"/>
            <ac:picMk id="33" creationId="{78FF3415-2F48-4F9F-A6C8-5E7F195C1D3F}"/>
          </ac:picMkLst>
        </pc:picChg>
        <pc:picChg chg="add mod">
          <ac:chgData name="Dana Rin" userId="f288c65c-5e8e-4efd-9eea-ab8da8e75102" providerId="ADAL" clId="{55568B32-9FEC-47A2-8A2C-AE2B4A231795}" dt="2022-04-27T18:28:07.699" v="6001" actId="1036"/>
          <ac:picMkLst>
            <pc:docMk/>
            <pc:sldMk cId="1464494920" sldId="264"/>
            <ac:picMk id="35" creationId="{5D9634D4-973C-4C94-9693-4A3A4EBFFBDC}"/>
          </ac:picMkLst>
        </pc:picChg>
      </pc:sldChg>
      <pc:sldChg chg="modSp new mod ord modNotesTx">
        <pc:chgData name="Dana Rin" userId="f288c65c-5e8e-4efd-9eea-ab8da8e75102" providerId="ADAL" clId="{55568B32-9FEC-47A2-8A2C-AE2B4A231795}" dt="2022-04-27T18:06:53.313" v="5963" actId="27636"/>
        <pc:sldMkLst>
          <pc:docMk/>
          <pc:sldMk cId="979273969" sldId="265"/>
        </pc:sldMkLst>
        <pc:spChg chg="mod">
          <ac:chgData name="Dana Rin" userId="f288c65c-5e8e-4efd-9eea-ab8da8e75102" providerId="ADAL" clId="{55568B32-9FEC-47A2-8A2C-AE2B4A231795}" dt="2022-04-25T20:17:32.117" v="4504" actId="404"/>
          <ac:spMkLst>
            <pc:docMk/>
            <pc:sldMk cId="979273969" sldId="265"/>
            <ac:spMk id="2" creationId="{55AC6B65-8448-44AC-A2FA-00F0C805C5F0}"/>
          </ac:spMkLst>
        </pc:spChg>
        <pc:spChg chg="mod">
          <ac:chgData name="Dana Rin" userId="f288c65c-5e8e-4efd-9eea-ab8da8e75102" providerId="ADAL" clId="{55568B32-9FEC-47A2-8A2C-AE2B4A231795}" dt="2022-04-27T18:06:53.313" v="5963" actId="27636"/>
          <ac:spMkLst>
            <pc:docMk/>
            <pc:sldMk cId="979273969" sldId="265"/>
            <ac:spMk id="3" creationId="{D200105C-3891-434E-9C1F-5A4287FCCDB0}"/>
          </ac:spMkLst>
        </pc:spChg>
      </pc:sldChg>
      <pc:sldChg chg="new del">
        <pc:chgData name="Dana Rin" userId="f288c65c-5e8e-4efd-9eea-ab8da8e75102" providerId="ADAL" clId="{55568B32-9FEC-47A2-8A2C-AE2B4A231795}" dt="2022-04-21T19:43:44.459" v="2230" actId="47"/>
        <pc:sldMkLst>
          <pc:docMk/>
          <pc:sldMk cId="2772788730" sldId="266"/>
        </pc:sldMkLst>
      </pc:sldChg>
      <pc:sldChg chg="addSp delSp modSp new mod ord modNotesTx">
        <pc:chgData name="Dana Rin" userId="f288c65c-5e8e-4efd-9eea-ab8da8e75102" providerId="ADAL" clId="{55568B32-9FEC-47A2-8A2C-AE2B4A231795}" dt="2022-04-27T18:39:58.910" v="6107" actId="403"/>
        <pc:sldMkLst>
          <pc:docMk/>
          <pc:sldMk cId="2924695848" sldId="266"/>
        </pc:sldMkLst>
        <pc:spChg chg="mod">
          <ac:chgData name="Dana Rin" userId="f288c65c-5e8e-4efd-9eea-ab8da8e75102" providerId="ADAL" clId="{55568B32-9FEC-47A2-8A2C-AE2B4A231795}" dt="2022-04-25T20:37:11.853" v="4872" actId="207"/>
          <ac:spMkLst>
            <pc:docMk/>
            <pc:sldMk cId="2924695848" sldId="266"/>
            <ac:spMk id="2" creationId="{7866B9F8-09EE-43D8-B1D0-0986E87B9CD1}"/>
          </ac:spMkLst>
        </pc:spChg>
        <pc:spChg chg="del">
          <ac:chgData name="Dana Rin" userId="f288c65c-5e8e-4efd-9eea-ab8da8e75102" providerId="ADAL" clId="{55568B32-9FEC-47A2-8A2C-AE2B4A231795}" dt="2022-04-26T19:44:29.309" v="4875" actId="3680"/>
          <ac:spMkLst>
            <pc:docMk/>
            <pc:sldMk cId="2924695848" sldId="266"/>
            <ac:spMk id="3" creationId="{711993E3-F92F-480D-9F78-BE1C39AF1619}"/>
          </ac:spMkLst>
        </pc:spChg>
        <pc:graphicFrameChg chg="add mod ord modGraphic">
          <ac:chgData name="Dana Rin" userId="f288c65c-5e8e-4efd-9eea-ab8da8e75102" providerId="ADAL" clId="{55568B32-9FEC-47A2-8A2C-AE2B4A231795}" dt="2022-04-27T18:39:58.910" v="6107" actId="403"/>
          <ac:graphicFrameMkLst>
            <pc:docMk/>
            <pc:sldMk cId="2924695848" sldId="266"/>
            <ac:graphicFrameMk id="4" creationId="{0CF39731-7452-43BA-843A-DC1F6522786C}"/>
          </ac:graphicFrameMkLst>
        </pc:graphicFrameChg>
      </pc:sldChg>
      <pc:sldChg chg="addSp modSp add del mod setBg">
        <pc:chgData name="Dana Rin" userId="f288c65c-5e8e-4efd-9eea-ab8da8e75102" providerId="ADAL" clId="{55568B32-9FEC-47A2-8A2C-AE2B4A231795}" dt="2022-04-26T20:14:50.416" v="5237" actId="47"/>
        <pc:sldMkLst>
          <pc:docMk/>
          <pc:sldMk cId="784333781" sldId="267"/>
        </pc:sldMkLst>
        <pc:spChg chg="mod">
          <ac:chgData name="Dana Rin" userId="f288c65c-5e8e-4efd-9eea-ab8da8e75102" providerId="ADAL" clId="{55568B32-9FEC-47A2-8A2C-AE2B4A231795}" dt="2022-04-26T20:14:01.091" v="5236" actId="26606"/>
          <ac:spMkLst>
            <pc:docMk/>
            <pc:sldMk cId="784333781" sldId="267"/>
            <ac:spMk id="2" creationId="{E6D45379-6C70-4FBE-96B0-718202168C7F}"/>
          </ac:spMkLst>
        </pc:spChg>
        <pc:spChg chg="mod">
          <ac:chgData name="Dana Rin" userId="f288c65c-5e8e-4efd-9eea-ab8da8e75102" providerId="ADAL" clId="{55568B32-9FEC-47A2-8A2C-AE2B4A231795}" dt="2022-04-26T20:14:01.091" v="5236" actId="26606"/>
          <ac:spMkLst>
            <pc:docMk/>
            <pc:sldMk cId="784333781" sldId="267"/>
            <ac:spMk id="3" creationId="{A82CB3AE-8732-4F5B-AADC-0BA1C32A1306}"/>
          </ac:spMkLst>
        </pc:spChg>
        <pc:spChg chg="add">
          <ac:chgData name="Dana Rin" userId="f288c65c-5e8e-4efd-9eea-ab8da8e75102" providerId="ADAL" clId="{55568B32-9FEC-47A2-8A2C-AE2B4A231795}" dt="2022-04-26T20:14:01.091" v="5236" actId="26606"/>
          <ac:spMkLst>
            <pc:docMk/>
            <pc:sldMk cId="784333781" sldId="267"/>
            <ac:spMk id="11" creationId="{2B566528-1B12-4246-9431-5C2D7D081168}"/>
          </ac:spMkLst>
        </pc:spChg>
        <pc:grpChg chg="add">
          <ac:chgData name="Dana Rin" userId="f288c65c-5e8e-4efd-9eea-ab8da8e75102" providerId="ADAL" clId="{55568B32-9FEC-47A2-8A2C-AE2B4A231795}" dt="2022-04-26T20:14:01.091" v="5236" actId="26606"/>
          <ac:grpSpMkLst>
            <pc:docMk/>
            <pc:sldMk cId="784333781" sldId="267"/>
            <ac:grpSpMk id="13" creationId="{828A5161-06F1-46CF-8AD7-844680A59E13}"/>
          </ac:grpSpMkLst>
        </pc:grpChg>
        <pc:grpChg chg="add">
          <ac:chgData name="Dana Rin" userId="f288c65c-5e8e-4efd-9eea-ab8da8e75102" providerId="ADAL" clId="{55568B32-9FEC-47A2-8A2C-AE2B4A231795}" dt="2022-04-26T20:14:01.091" v="5236" actId="26606"/>
          <ac:grpSpMkLst>
            <pc:docMk/>
            <pc:sldMk cId="784333781" sldId="267"/>
            <ac:grpSpMk id="17" creationId="{5995D10D-E9C9-47DB-AE7E-801FEF38F5C9}"/>
          </ac:grpSpMkLst>
        </pc:grpChg>
        <pc:picChg chg="mod">
          <ac:chgData name="Dana Rin" userId="f288c65c-5e8e-4efd-9eea-ab8da8e75102" providerId="ADAL" clId="{55568B32-9FEC-47A2-8A2C-AE2B4A231795}" dt="2022-04-26T20:14:01.091" v="5236" actId="26606"/>
          <ac:picMkLst>
            <pc:docMk/>
            <pc:sldMk cId="784333781" sldId="267"/>
            <ac:picMk id="6" creationId="{5855B577-A692-4BDC-9A71-BDBCB5515114}"/>
          </ac:picMkLst>
        </pc:picChg>
      </pc:sldChg>
      <pc:sldChg chg="new del">
        <pc:chgData name="Dana Rin" userId="f288c65c-5e8e-4efd-9eea-ab8da8e75102" providerId="ADAL" clId="{55568B32-9FEC-47A2-8A2C-AE2B4A231795}" dt="2022-04-27T18:43:07.657" v="6159" actId="47"/>
        <pc:sldMkLst>
          <pc:docMk/>
          <pc:sldMk cId="2061858910" sldId="267"/>
        </pc:sldMkLst>
      </pc:sldChg>
      <pc:sldChg chg="add del">
        <pc:chgData name="Dana Rin" userId="f288c65c-5e8e-4efd-9eea-ab8da8e75102" providerId="ADAL" clId="{55568B32-9FEC-47A2-8A2C-AE2B4A231795}" dt="2022-04-25T19:50:04.653" v="3686" actId="47"/>
        <pc:sldMkLst>
          <pc:docMk/>
          <pc:sldMk cId="1386881660" sldId="4077"/>
        </pc:sldMkLst>
      </pc:sldChg>
      <pc:sldChg chg="add del">
        <pc:chgData name="Dana Rin" userId="f288c65c-5e8e-4efd-9eea-ab8da8e75102" providerId="ADAL" clId="{55568B32-9FEC-47A2-8A2C-AE2B4A231795}" dt="2022-04-25T19:50:16.018" v="3688" actId="47"/>
        <pc:sldMkLst>
          <pc:docMk/>
          <pc:sldMk cId="1069225471" sldId="4087"/>
        </pc:sldMkLst>
      </pc:sldChg>
      <pc:sldMasterChg chg="addSp delSp modSp mod modSldLayout">
        <pc:chgData name="Dana Rin" userId="f288c65c-5e8e-4efd-9eea-ab8da8e75102" providerId="ADAL" clId="{55568B32-9FEC-47A2-8A2C-AE2B4A231795}" dt="2022-04-25T20:22:37.002" v="4525" actId="207"/>
        <pc:sldMasterMkLst>
          <pc:docMk/>
          <pc:sldMasterMk cId="653309650" sldId="2147483658"/>
        </pc:sldMasterMkLst>
        <pc:spChg chg="mod">
          <ac:chgData name="Dana Rin" userId="f288c65c-5e8e-4efd-9eea-ab8da8e75102" providerId="ADAL" clId="{55568B32-9FEC-47A2-8A2C-AE2B4A231795}" dt="2022-04-21T19:45:45.978" v="2254" actId="1076"/>
          <ac:spMkLst>
            <pc:docMk/>
            <pc:sldMasterMk cId="653309650" sldId="2147483658"/>
            <ac:spMk id="4" creationId="{ECB03AFC-0BEA-4EA6-A17B-0112C29D4EF1}"/>
          </ac:spMkLst>
        </pc:spChg>
        <pc:spChg chg="add del mod ord">
          <ac:chgData name="Dana Rin" userId="f288c65c-5e8e-4efd-9eea-ab8da8e75102" providerId="ADAL" clId="{55568B32-9FEC-47A2-8A2C-AE2B4A231795}" dt="2022-04-21T19:46:31.926" v="2256" actId="167"/>
          <ac:spMkLst>
            <pc:docMk/>
            <pc:sldMasterMk cId="653309650" sldId="2147483658"/>
            <ac:spMk id="8" creationId="{6301E5A9-264C-4A8D-9812-87FFC06AE62B}"/>
          </ac:spMkLst>
        </pc:spChg>
        <pc:spChg chg="mod">
          <ac:chgData name="Dana Rin" userId="f288c65c-5e8e-4efd-9eea-ab8da8e75102" providerId="ADAL" clId="{55568B32-9FEC-47A2-8A2C-AE2B4A231795}" dt="2022-04-25T20:20:26.395" v="4518" actId="20577"/>
          <ac:spMkLst>
            <pc:docMk/>
            <pc:sldMasterMk cId="653309650" sldId="2147483658"/>
            <ac:spMk id="9" creationId="{D953AB7E-1A09-40B8-82F4-7132969F5B99}"/>
          </ac:spMkLst>
        </pc:spChg>
        <pc:spChg chg="mod">
          <ac:chgData name="Dana Rin" userId="f288c65c-5e8e-4efd-9eea-ab8da8e75102" providerId="ADAL" clId="{55568B32-9FEC-47A2-8A2C-AE2B4A231795}" dt="2022-04-19T21:22:33.453" v="132" actId="14100"/>
          <ac:spMkLst>
            <pc:docMk/>
            <pc:sldMasterMk cId="653309650" sldId="2147483658"/>
            <ac:spMk id="10" creationId="{06CE33BE-5965-4385-A50F-EE3044A3C612}"/>
          </ac:spMkLst>
        </pc:spChg>
        <pc:spChg chg="del mod">
          <ac:chgData name="Dana Rin" userId="f288c65c-5e8e-4efd-9eea-ab8da8e75102" providerId="ADAL" clId="{55568B32-9FEC-47A2-8A2C-AE2B4A231795}" dt="2022-04-21T19:44:43.083" v="2235" actId="478"/>
          <ac:spMkLst>
            <pc:docMk/>
            <pc:sldMasterMk cId="653309650" sldId="2147483658"/>
            <ac:spMk id="11" creationId="{0F7CC0D1-EF47-4831-B7C8-1B451F51BCE3}"/>
          </ac:spMkLst>
        </pc:spChg>
        <pc:picChg chg="add del mod">
          <ac:chgData name="Dana Rin" userId="f288c65c-5e8e-4efd-9eea-ab8da8e75102" providerId="ADAL" clId="{55568B32-9FEC-47A2-8A2C-AE2B4A231795}" dt="2022-04-21T19:46:42.946" v="2261" actId="1076"/>
          <ac:picMkLst>
            <pc:docMk/>
            <pc:sldMasterMk cId="653309650" sldId="2147483658"/>
            <ac:picMk id="12" creationId="{AC2D44D1-75DE-4BDD-8018-D6C834D9310C}"/>
          </ac:picMkLst>
        </pc:picChg>
        <pc:picChg chg="del">
          <ac:chgData name="Dana Rin" userId="f288c65c-5e8e-4efd-9eea-ab8da8e75102" providerId="ADAL" clId="{55568B32-9FEC-47A2-8A2C-AE2B4A231795}" dt="2022-04-21T19:46:39.658" v="2260" actId="478"/>
          <ac:picMkLst>
            <pc:docMk/>
            <pc:sldMasterMk cId="653309650" sldId="2147483658"/>
            <ac:picMk id="16" creationId="{976596CD-1A53-40BF-86B6-CCF9641C4F72}"/>
          </ac:picMkLst>
        </pc:picChg>
        <pc:sldLayoutChg chg="addSp modSp mod">
          <pc:chgData name="Dana Rin" userId="f288c65c-5e8e-4efd-9eea-ab8da8e75102" providerId="ADAL" clId="{55568B32-9FEC-47A2-8A2C-AE2B4A231795}" dt="2022-04-25T20:22:37.002" v="4525" actId="207"/>
          <pc:sldLayoutMkLst>
            <pc:docMk/>
            <pc:sldMasterMk cId="653309650" sldId="2147483648"/>
            <pc:sldLayoutMk cId="1329874810" sldId="2147483649"/>
          </pc:sldLayoutMkLst>
          <pc:spChg chg="add mod">
            <ac:chgData name="Dana Rin" userId="f288c65c-5e8e-4efd-9eea-ab8da8e75102" providerId="ADAL" clId="{55568B32-9FEC-47A2-8A2C-AE2B4A231795}" dt="2022-04-25T20:22:37.002" v="4525" actId="207"/>
            <ac:spMkLst>
              <pc:docMk/>
              <pc:sldMasterMk cId="653309650" sldId="2147483648"/>
              <pc:sldLayoutMk cId="1329874810" sldId="2147483649"/>
              <ac:spMk id="11" creationId="{F1406781-B6CF-4581-8C62-1E8DA6731A8C}"/>
            </ac:spMkLst>
          </pc:spChg>
          <pc:spChg chg="mod">
            <ac:chgData name="Dana Rin" userId="f288c65c-5e8e-4efd-9eea-ab8da8e75102" providerId="ADAL" clId="{55568B32-9FEC-47A2-8A2C-AE2B4A231795}" dt="2022-04-25T20:22:15.369" v="4523" actId="20577"/>
            <ac:spMkLst>
              <pc:docMk/>
              <pc:sldMasterMk cId="653309650" sldId="2147483648"/>
              <pc:sldLayoutMk cId="1329874810" sldId="2147483649"/>
              <ac:spMk id="15" creationId="{138633C0-2225-4203-8672-BE1FF8F3CB26}"/>
            </ac:spMkLst>
          </pc:spChg>
          <pc:spChg chg="mod">
            <ac:chgData name="Dana Rin" userId="f288c65c-5e8e-4efd-9eea-ab8da8e75102" providerId="ADAL" clId="{55568B32-9FEC-47A2-8A2C-AE2B4A231795}" dt="2022-04-19T21:22:27.974" v="131" actId="14100"/>
            <ac:spMkLst>
              <pc:docMk/>
              <pc:sldMasterMk cId="653309650" sldId="2147483648"/>
              <pc:sldLayoutMk cId="1329874810" sldId="2147483649"/>
              <ac:spMk id="16" creationId="{DA9AFD60-3737-4450-BE19-5CF0B1965CC6}"/>
            </ac:spMkLst>
          </pc:spChg>
        </pc:sldLayoutChg>
        <pc:sldLayoutChg chg="addSp modSp">
          <pc:chgData name="Dana Rin" userId="f288c65c-5e8e-4efd-9eea-ab8da8e75102" providerId="ADAL" clId="{55568B32-9FEC-47A2-8A2C-AE2B4A231795}" dt="2022-04-21T19:46:01.078" v="2255"/>
          <pc:sldLayoutMkLst>
            <pc:docMk/>
            <pc:sldMasterMk cId="653309650" sldId="2147483648"/>
            <pc:sldLayoutMk cId="1110732243" sldId="2147483650"/>
          </pc:sldLayoutMkLst>
          <pc:spChg chg="add mod">
            <ac:chgData name="Dana Rin" userId="f288c65c-5e8e-4efd-9eea-ab8da8e75102" providerId="ADAL" clId="{55568B32-9FEC-47A2-8A2C-AE2B4A231795}" dt="2022-04-21T19:46:01.078" v="2255"/>
            <ac:spMkLst>
              <pc:docMk/>
              <pc:sldMasterMk cId="653309650" sldId="2147483648"/>
              <pc:sldLayoutMk cId="1110732243" sldId="2147483650"/>
              <ac:spMk id="4" creationId="{407D3831-E045-4CF7-A2D9-9AEA6C14EF8C}"/>
            </ac:spMkLst>
          </pc:spChg>
        </pc:sldLayoutChg>
      </pc:sldMasterChg>
    </pc:docChg>
  </pc:docChgLst>
  <pc:docChgLst>
    <pc:chgData name="Rin, Dana" userId="S::dana.rin@seattle.gov::f288c65c-5e8e-4efd-9eea-ab8da8e75102" providerId="AD" clId="Web-{39ED8F17-5016-0B76-6938-9E8A3C98DD21}"/>
    <pc:docChg chg="modSld">
      <pc:chgData name="Rin, Dana" userId="S::dana.rin@seattle.gov::f288c65c-5e8e-4efd-9eea-ab8da8e75102" providerId="AD" clId="Web-{39ED8F17-5016-0B76-6938-9E8A3C98DD21}" dt="2022-04-27T19:18:10.776" v="18"/>
      <pc:docMkLst>
        <pc:docMk/>
      </pc:docMkLst>
      <pc:sldChg chg="modNotes">
        <pc:chgData name="Rin, Dana" userId="S::dana.rin@seattle.gov::f288c65c-5e8e-4efd-9eea-ab8da8e75102" providerId="AD" clId="Web-{39ED8F17-5016-0B76-6938-9E8A3C98DD21}" dt="2022-04-27T19:18:10.776" v="18"/>
        <pc:sldMkLst>
          <pc:docMk/>
          <pc:sldMk cId="2673701685" sldId="259"/>
        </pc:sldMkLst>
      </pc:sldChg>
      <pc:sldChg chg="modSp">
        <pc:chgData name="Rin, Dana" userId="S::dana.rin@seattle.gov::f288c65c-5e8e-4efd-9eea-ab8da8e75102" providerId="AD" clId="Web-{39ED8F17-5016-0B76-6938-9E8A3C98DD21}" dt="2022-04-27T19:13:26.524" v="1" actId="20577"/>
        <pc:sldMkLst>
          <pc:docMk/>
          <pc:sldMk cId="1547591289" sldId="260"/>
        </pc:sldMkLst>
        <pc:spChg chg="mod">
          <ac:chgData name="Rin, Dana" userId="S::dana.rin@seattle.gov::f288c65c-5e8e-4efd-9eea-ab8da8e75102" providerId="AD" clId="Web-{39ED8F17-5016-0B76-6938-9E8A3C98DD21}" dt="2022-04-27T19:13:26.524" v="1" actId="20577"/>
          <ac:spMkLst>
            <pc:docMk/>
            <pc:sldMk cId="1547591289" sldId="260"/>
            <ac:spMk id="3" creationId="{DD755CA6-E5BC-3718-6D81-9AA82B637818}"/>
          </ac:spMkLst>
        </pc:spChg>
      </pc:sldChg>
    </pc:docChg>
  </pc:docChgLst>
  <pc:docChgLst>
    <pc:chgData name="Rin, Dana" userId="S::dana.rin@seattle.gov::f288c65c-5e8e-4efd-9eea-ab8da8e75102" providerId="AD" clId="Web-{36265F72-F0F3-0603-D586-6E9517860E76}"/>
    <pc:docChg chg="modSld">
      <pc:chgData name="Rin, Dana" userId="S::dana.rin@seattle.gov::f288c65c-5e8e-4efd-9eea-ab8da8e75102" providerId="AD" clId="Web-{36265F72-F0F3-0603-D586-6E9517860E76}" dt="2022-04-19T20:41:17.688" v="10" actId="20577"/>
      <pc:docMkLst>
        <pc:docMk/>
      </pc:docMkLst>
      <pc:sldChg chg="modSp">
        <pc:chgData name="Rin, Dana" userId="S::dana.rin@seattle.gov::f288c65c-5e8e-4efd-9eea-ab8da8e75102" providerId="AD" clId="Web-{36265F72-F0F3-0603-D586-6E9517860E76}" dt="2022-04-19T20:01:21.543" v="5" actId="20577"/>
        <pc:sldMkLst>
          <pc:docMk/>
          <pc:sldMk cId="2673701685" sldId="259"/>
        </pc:sldMkLst>
        <pc:spChg chg="mod">
          <ac:chgData name="Rin, Dana" userId="S::dana.rin@seattle.gov::f288c65c-5e8e-4efd-9eea-ab8da8e75102" providerId="AD" clId="Web-{36265F72-F0F3-0603-D586-6E9517860E76}" dt="2022-04-19T20:01:21.543" v="5" actId="20577"/>
          <ac:spMkLst>
            <pc:docMk/>
            <pc:sldMk cId="2673701685" sldId="259"/>
            <ac:spMk id="16" creationId="{3304B2FD-079F-C6EF-2A38-14F83CF5169A}"/>
          </ac:spMkLst>
        </pc:spChg>
        <pc:spChg chg="mod">
          <ac:chgData name="Rin, Dana" userId="S::dana.rin@seattle.gov::f288c65c-5e8e-4efd-9eea-ab8da8e75102" providerId="AD" clId="Web-{36265F72-F0F3-0603-D586-6E9517860E76}" dt="2022-04-19T20:01:21.543" v="4" actId="20577"/>
          <ac:spMkLst>
            <pc:docMk/>
            <pc:sldMk cId="2673701685" sldId="259"/>
            <ac:spMk id="17" creationId="{B9887A07-2C12-93D4-6A6B-F355BB396527}"/>
          </ac:spMkLst>
        </pc:spChg>
      </pc:sldChg>
      <pc:sldChg chg="modSp">
        <pc:chgData name="Rin, Dana" userId="S::dana.rin@seattle.gov::f288c65c-5e8e-4efd-9eea-ab8da8e75102" providerId="AD" clId="Web-{36265F72-F0F3-0603-D586-6E9517860E76}" dt="2022-04-19T20:41:17.688" v="10" actId="20577"/>
        <pc:sldMkLst>
          <pc:docMk/>
          <pc:sldMk cId="1547591289" sldId="260"/>
        </pc:sldMkLst>
        <pc:spChg chg="mod">
          <ac:chgData name="Rin, Dana" userId="S::dana.rin@seattle.gov::f288c65c-5e8e-4efd-9eea-ab8da8e75102" providerId="AD" clId="Web-{36265F72-F0F3-0603-D586-6E9517860E76}" dt="2022-04-19T20:41:17.688" v="10" actId="20577"/>
          <ac:spMkLst>
            <pc:docMk/>
            <pc:sldMk cId="1547591289" sldId="260"/>
            <ac:spMk id="3" creationId="{DD755CA6-E5BC-3718-6D81-9AA82B637818}"/>
          </ac:spMkLst>
        </pc:spChg>
      </pc:sldChg>
    </pc:docChg>
  </pc:docChgLst>
  <pc:docChgLst>
    <pc:chgData name="Rin, Dana" userId="S::dana.rin@seattle.gov::f288c65c-5e8e-4efd-9eea-ab8da8e75102" providerId="AD" clId="Web-{B2B58888-CB22-DAE6-3696-233413491461}"/>
    <pc:docChg chg="modSld">
      <pc:chgData name="Rin, Dana" userId="S::dana.rin@seattle.gov::f288c65c-5e8e-4efd-9eea-ab8da8e75102" providerId="AD" clId="Web-{B2B58888-CB22-DAE6-3696-233413491461}" dt="2022-04-28T01:29:42.209" v="174" actId="20577"/>
      <pc:docMkLst>
        <pc:docMk/>
      </pc:docMkLst>
      <pc:sldChg chg="addSp modSp">
        <pc:chgData name="Rin, Dana" userId="S::dana.rin@seattle.gov::f288c65c-5e8e-4efd-9eea-ab8da8e75102" providerId="AD" clId="Web-{B2B58888-CB22-DAE6-3696-233413491461}" dt="2022-04-28T01:29:42.209" v="174" actId="20577"/>
        <pc:sldMkLst>
          <pc:docMk/>
          <pc:sldMk cId="1464494920" sldId="264"/>
        </pc:sldMkLst>
        <pc:spChg chg="mod">
          <ac:chgData name="Rin, Dana" userId="S::dana.rin@seattle.gov::f288c65c-5e8e-4efd-9eea-ab8da8e75102" providerId="AD" clId="Web-{B2B58888-CB22-DAE6-3696-233413491461}" dt="2022-04-28T01:27:17.096" v="20" actId="20577"/>
          <ac:spMkLst>
            <pc:docMk/>
            <pc:sldMk cId="1464494920" sldId="264"/>
            <ac:spMk id="6" creationId="{35DA3941-1E73-4EB3-80F9-44118A4B2200}"/>
          </ac:spMkLst>
        </pc:spChg>
        <pc:spChg chg="add mod">
          <ac:chgData name="Rin, Dana" userId="S::dana.rin@seattle.gov::f288c65c-5e8e-4efd-9eea-ab8da8e75102" providerId="AD" clId="Web-{B2B58888-CB22-DAE6-3696-233413491461}" dt="2022-04-28T01:26:26.236" v="8" actId="20577"/>
          <ac:spMkLst>
            <pc:docMk/>
            <pc:sldMk cId="1464494920" sldId="264"/>
            <ac:spMk id="7" creationId="{1ED025A0-3564-2630-56F7-C90E531391F3}"/>
          </ac:spMkLst>
        </pc:spChg>
        <pc:spChg chg="add mod">
          <ac:chgData name="Rin, Dana" userId="S::dana.rin@seattle.gov::f288c65c-5e8e-4efd-9eea-ab8da8e75102" providerId="AD" clId="Web-{B2B58888-CB22-DAE6-3696-233413491461}" dt="2022-04-28T01:27:11.362" v="15" actId="20577"/>
          <ac:spMkLst>
            <pc:docMk/>
            <pc:sldMk cId="1464494920" sldId="264"/>
            <ac:spMk id="8" creationId="{523AC6F0-5992-C4AF-038D-4D7DE031EC36}"/>
          </ac:spMkLst>
        </pc:spChg>
        <pc:spChg chg="add mod">
          <ac:chgData name="Rin, Dana" userId="S::dana.rin@seattle.gov::f288c65c-5e8e-4efd-9eea-ab8da8e75102" providerId="AD" clId="Web-{B2B58888-CB22-DAE6-3696-233413491461}" dt="2022-04-28T01:28:05.269" v="42" actId="1076"/>
          <ac:spMkLst>
            <pc:docMk/>
            <pc:sldMk cId="1464494920" sldId="264"/>
            <ac:spMk id="9" creationId="{C8278205-3271-514C-CC62-77C71548E16B}"/>
          </ac:spMkLst>
        </pc:spChg>
        <pc:spChg chg="add mod">
          <ac:chgData name="Rin, Dana" userId="S::dana.rin@seattle.gov::f288c65c-5e8e-4efd-9eea-ab8da8e75102" providerId="AD" clId="Web-{B2B58888-CB22-DAE6-3696-233413491461}" dt="2022-04-28T01:29:42.209" v="174" actId="20577"/>
          <ac:spMkLst>
            <pc:docMk/>
            <pc:sldMk cId="1464494920" sldId="264"/>
            <ac:spMk id="10" creationId="{5CB1B2BE-8E24-3E3C-4D53-D169AC2AA9BE}"/>
          </ac:spMkLst>
        </pc:spChg>
      </pc:sldChg>
    </pc:docChg>
  </pc:docChgLst>
  <pc:docChgLst>
    <pc:chgData name="Rin, Dana" userId="S::dana.rin@seattle.gov::f288c65c-5e8e-4efd-9eea-ab8da8e75102" providerId="AD" clId="Web-{192F315F-3F9C-0493-E09E-97CE7879B1E7}"/>
    <pc:docChg chg="modSld">
      <pc:chgData name="Rin, Dana" userId="S::dana.rin@seattle.gov::f288c65c-5e8e-4efd-9eea-ab8da8e75102" providerId="AD" clId="Web-{192F315F-3F9C-0493-E09E-97CE7879B1E7}" dt="2022-09-06T17:59:59.855" v="43" actId="20577"/>
      <pc:docMkLst>
        <pc:docMk/>
      </pc:docMkLst>
      <pc:sldChg chg="modSp">
        <pc:chgData name="Rin, Dana" userId="S::dana.rin@seattle.gov::f288c65c-5e8e-4efd-9eea-ab8da8e75102" providerId="AD" clId="Web-{192F315F-3F9C-0493-E09E-97CE7879B1E7}" dt="2022-09-06T17:59:59.855" v="43" actId="20577"/>
        <pc:sldMkLst>
          <pc:docMk/>
          <pc:sldMk cId="3877322329" sldId="257"/>
        </pc:sldMkLst>
        <pc:spChg chg="mod">
          <ac:chgData name="Rin, Dana" userId="S::dana.rin@seattle.gov::f288c65c-5e8e-4efd-9eea-ab8da8e75102" providerId="AD" clId="Web-{192F315F-3F9C-0493-E09E-97CE7879B1E7}" dt="2022-09-06T17:59:59.855" v="43" actId="20577"/>
          <ac:spMkLst>
            <pc:docMk/>
            <pc:sldMk cId="3877322329" sldId="257"/>
            <ac:spMk id="3" creationId="{A82CB3AE-8732-4F5B-AADC-0BA1C32A1306}"/>
          </ac:spMkLst>
        </pc:spChg>
      </pc:sldChg>
    </pc:docChg>
  </pc:docChgLst>
  <pc:docChgLst>
    <pc:chgData name="Rin, Dana" userId="S::dana.rin@seattle.gov::f288c65c-5e8e-4efd-9eea-ab8da8e75102" providerId="AD" clId="Web-{8BF88674-7613-AED1-EEF5-1389F06EC0D8}"/>
    <pc:docChg chg="addSld modSld">
      <pc:chgData name="Rin, Dana" userId="S::dana.rin@seattle.gov::f288c65c-5e8e-4efd-9eea-ab8da8e75102" providerId="AD" clId="Web-{8BF88674-7613-AED1-EEF5-1389F06EC0D8}" dt="2022-04-19T04:27:16.044" v="209"/>
      <pc:docMkLst>
        <pc:docMk/>
      </pc:docMkLst>
      <pc:sldChg chg="delSp modSp">
        <pc:chgData name="Rin, Dana" userId="S::dana.rin@seattle.gov::f288c65c-5e8e-4efd-9eea-ab8da8e75102" providerId="AD" clId="Web-{8BF88674-7613-AED1-EEF5-1389F06EC0D8}" dt="2022-04-19T04:09:12.999" v="7" actId="1076"/>
        <pc:sldMkLst>
          <pc:docMk/>
          <pc:sldMk cId="2705406176" sldId="256"/>
        </pc:sldMkLst>
        <pc:spChg chg="mod">
          <ac:chgData name="Rin, Dana" userId="S::dana.rin@seattle.gov::f288c65c-5e8e-4efd-9eea-ab8da8e75102" providerId="AD" clId="Web-{8BF88674-7613-AED1-EEF5-1389F06EC0D8}" dt="2022-04-19T04:09:12.999" v="7" actId="1076"/>
          <ac:spMkLst>
            <pc:docMk/>
            <pc:sldMk cId="2705406176" sldId="256"/>
            <ac:spMk id="2" creationId="{E6E6240E-CBCD-4F39-ABEB-14C0F141E8AD}"/>
          </ac:spMkLst>
        </pc:spChg>
        <pc:spChg chg="del">
          <ac:chgData name="Rin, Dana" userId="S::dana.rin@seattle.gov::f288c65c-5e8e-4efd-9eea-ab8da8e75102" providerId="AD" clId="Web-{8BF88674-7613-AED1-EEF5-1389F06EC0D8}" dt="2022-04-19T04:08:53.608" v="2"/>
          <ac:spMkLst>
            <pc:docMk/>
            <pc:sldMk cId="2705406176" sldId="256"/>
            <ac:spMk id="3" creationId="{BBA659F2-145A-4D6F-8079-8290319E2695}"/>
          </ac:spMkLst>
        </pc:spChg>
      </pc:sldChg>
      <pc:sldChg chg="modSp modNotes">
        <pc:chgData name="Rin, Dana" userId="S::dana.rin@seattle.gov::f288c65c-5e8e-4efd-9eea-ab8da8e75102" providerId="AD" clId="Web-{8BF88674-7613-AED1-EEF5-1389F06EC0D8}" dt="2022-04-19T04:17:38.052" v="117"/>
        <pc:sldMkLst>
          <pc:docMk/>
          <pc:sldMk cId="3877322329" sldId="257"/>
        </pc:sldMkLst>
        <pc:spChg chg="mod">
          <ac:chgData name="Rin, Dana" userId="S::dana.rin@seattle.gov::f288c65c-5e8e-4efd-9eea-ab8da8e75102" providerId="AD" clId="Web-{8BF88674-7613-AED1-EEF5-1389F06EC0D8}" dt="2022-04-19T04:12:41.158" v="47"/>
          <ac:spMkLst>
            <pc:docMk/>
            <pc:sldMk cId="3877322329" sldId="257"/>
            <ac:spMk id="2" creationId="{E6D45379-6C70-4FBE-96B0-718202168C7F}"/>
          </ac:spMkLst>
        </pc:spChg>
        <pc:spChg chg="mod">
          <ac:chgData name="Rin, Dana" userId="S::dana.rin@seattle.gov::f288c65c-5e8e-4efd-9eea-ab8da8e75102" providerId="AD" clId="Web-{8BF88674-7613-AED1-EEF5-1389F06EC0D8}" dt="2022-04-19T04:12:45.752" v="48"/>
          <ac:spMkLst>
            <pc:docMk/>
            <pc:sldMk cId="3877322329" sldId="257"/>
            <ac:spMk id="3" creationId="{A82CB3AE-8732-4F5B-AADC-0BA1C32A1306}"/>
          </ac:spMkLst>
        </pc:spChg>
      </pc:sldChg>
      <pc:sldChg chg="modSp add replId modNotes">
        <pc:chgData name="Rin, Dana" userId="S::dana.rin@seattle.gov::f288c65c-5e8e-4efd-9eea-ab8da8e75102" providerId="AD" clId="Web-{8BF88674-7613-AED1-EEF5-1389F06EC0D8}" dt="2022-04-19T04:17:53.943" v="119"/>
        <pc:sldMkLst>
          <pc:docMk/>
          <pc:sldMk cId="2198264088" sldId="258"/>
        </pc:sldMkLst>
        <pc:spChg chg="mod">
          <ac:chgData name="Rin, Dana" userId="S::dana.rin@seattle.gov::f288c65c-5e8e-4efd-9eea-ab8da8e75102" providerId="AD" clId="Web-{8BF88674-7613-AED1-EEF5-1389F06EC0D8}" dt="2022-04-19T04:12:37.048" v="46"/>
          <ac:spMkLst>
            <pc:docMk/>
            <pc:sldMk cId="2198264088" sldId="258"/>
            <ac:spMk id="2" creationId="{E6D45379-6C70-4FBE-96B0-718202168C7F}"/>
          </ac:spMkLst>
        </pc:spChg>
        <pc:spChg chg="mod">
          <ac:chgData name="Rin, Dana" userId="S::dana.rin@seattle.gov::f288c65c-5e8e-4efd-9eea-ab8da8e75102" providerId="AD" clId="Web-{8BF88674-7613-AED1-EEF5-1389F06EC0D8}" dt="2022-04-19T04:12:50.408" v="49"/>
          <ac:spMkLst>
            <pc:docMk/>
            <pc:sldMk cId="2198264088" sldId="258"/>
            <ac:spMk id="3" creationId="{A82CB3AE-8732-4F5B-AADC-0BA1C32A1306}"/>
          </ac:spMkLst>
        </pc:spChg>
      </pc:sldChg>
      <pc:sldChg chg="addSp delSp modSp new modNotes">
        <pc:chgData name="Rin, Dana" userId="S::dana.rin@seattle.gov::f288c65c-5e8e-4efd-9eea-ab8da8e75102" providerId="AD" clId="Web-{8BF88674-7613-AED1-EEF5-1389F06EC0D8}" dt="2022-04-19T04:19:23.194" v="145" actId="1076"/>
        <pc:sldMkLst>
          <pc:docMk/>
          <pc:sldMk cId="2673701685" sldId="259"/>
        </pc:sldMkLst>
        <pc:spChg chg="mod">
          <ac:chgData name="Rin, Dana" userId="S::dana.rin@seattle.gov::f288c65c-5e8e-4efd-9eea-ab8da8e75102" providerId="AD" clId="Web-{8BF88674-7613-AED1-EEF5-1389F06EC0D8}" dt="2022-04-19T04:19:23.022" v="141" actId="1076"/>
          <ac:spMkLst>
            <pc:docMk/>
            <pc:sldMk cId="2673701685" sldId="259"/>
            <ac:spMk id="2" creationId="{92B390B6-1BEE-12E2-CBB7-C19FB332DF04}"/>
          </ac:spMkLst>
        </pc:spChg>
        <pc:spChg chg="del">
          <ac:chgData name="Rin, Dana" userId="S::dana.rin@seattle.gov::f288c65c-5e8e-4efd-9eea-ab8da8e75102" providerId="AD" clId="Web-{8BF88674-7613-AED1-EEF5-1389F06EC0D8}" dt="2022-04-19T04:10:30.297" v="23"/>
          <ac:spMkLst>
            <pc:docMk/>
            <pc:sldMk cId="2673701685" sldId="259"/>
            <ac:spMk id="3" creationId="{A29984C0-0BA9-9D8E-F067-591714A66DA6}"/>
          </ac:spMkLst>
        </pc:spChg>
        <pc:spChg chg="add del">
          <ac:chgData name="Rin, Dana" userId="S::dana.rin@seattle.gov::f288c65c-5e8e-4efd-9eea-ab8da8e75102" providerId="AD" clId="Web-{8BF88674-7613-AED1-EEF5-1389F06EC0D8}" dt="2022-04-19T04:11:00.485" v="28"/>
          <ac:spMkLst>
            <pc:docMk/>
            <pc:sldMk cId="2673701685" sldId="259"/>
            <ac:spMk id="4" creationId="{780815A7-E9C9-68F6-5DFA-902E58106615}"/>
          </ac:spMkLst>
        </pc:spChg>
        <pc:spChg chg="add del mod">
          <ac:chgData name="Rin, Dana" userId="S::dana.rin@seattle.gov::f288c65c-5e8e-4efd-9eea-ab8da8e75102" providerId="AD" clId="Web-{8BF88674-7613-AED1-EEF5-1389F06EC0D8}" dt="2022-04-19T04:10:57.094" v="25"/>
          <ac:spMkLst>
            <pc:docMk/>
            <pc:sldMk cId="2673701685" sldId="259"/>
            <ac:spMk id="5" creationId="{ED43559E-BCA4-5CEF-89C0-AD58968F1A72}"/>
          </ac:spMkLst>
        </pc:spChg>
        <pc:spChg chg="add del">
          <ac:chgData name="Rin, Dana" userId="S::dana.rin@seattle.gov::f288c65c-5e8e-4efd-9eea-ab8da8e75102" providerId="AD" clId="Web-{8BF88674-7613-AED1-EEF5-1389F06EC0D8}" dt="2022-04-19T04:10:58.563" v="26"/>
          <ac:spMkLst>
            <pc:docMk/>
            <pc:sldMk cId="2673701685" sldId="259"/>
            <ac:spMk id="6" creationId="{E659E9F9-C487-C650-82A7-2E86E5EDF062}"/>
          </ac:spMkLst>
        </pc:spChg>
        <pc:spChg chg="add del">
          <ac:chgData name="Rin, Dana" userId="S::dana.rin@seattle.gov::f288c65c-5e8e-4efd-9eea-ab8da8e75102" providerId="AD" clId="Web-{8BF88674-7613-AED1-EEF5-1389F06EC0D8}" dt="2022-04-19T04:11:00.485" v="27"/>
          <ac:spMkLst>
            <pc:docMk/>
            <pc:sldMk cId="2673701685" sldId="259"/>
            <ac:spMk id="7" creationId="{A9721856-6297-D0B9-1242-9AFCFC66B687}"/>
          </ac:spMkLst>
        </pc:spChg>
        <pc:spChg chg="add del mod">
          <ac:chgData name="Rin, Dana" userId="S::dana.rin@seattle.gov::f288c65c-5e8e-4efd-9eea-ab8da8e75102" providerId="AD" clId="Web-{8BF88674-7613-AED1-EEF5-1389F06EC0D8}" dt="2022-04-19T04:11:49.595" v="38"/>
          <ac:spMkLst>
            <pc:docMk/>
            <pc:sldMk cId="2673701685" sldId="259"/>
            <ac:spMk id="8" creationId="{7CBA82D5-02EC-D1BD-3313-1BEC40096755}"/>
          </ac:spMkLst>
        </pc:spChg>
        <pc:spChg chg="add mod">
          <ac:chgData name="Rin, Dana" userId="S::dana.rin@seattle.gov::f288c65c-5e8e-4efd-9eea-ab8da8e75102" providerId="AD" clId="Web-{8BF88674-7613-AED1-EEF5-1389F06EC0D8}" dt="2022-04-19T04:18:53.694" v="137" actId="20577"/>
          <ac:spMkLst>
            <pc:docMk/>
            <pc:sldMk cId="2673701685" sldId="259"/>
            <ac:spMk id="10" creationId="{8A12D01B-2913-3647-EFC1-E39C4F46575D}"/>
          </ac:spMkLst>
        </pc:spChg>
        <pc:spChg chg="add mod">
          <ac:chgData name="Rin, Dana" userId="S::dana.rin@seattle.gov::f288c65c-5e8e-4efd-9eea-ab8da8e75102" providerId="AD" clId="Web-{8BF88674-7613-AED1-EEF5-1389F06EC0D8}" dt="2022-04-19T04:19:23.069" v="142" actId="1076"/>
          <ac:spMkLst>
            <pc:docMk/>
            <pc:sldMk cId="2673701685" sldId="259"/>
            <ac:spMk id="12" creationId="{B255F4CD-E498-5C51-130E-ED7BB43A6041}"/>
          </ac:spMkLst>
        </pc:spChg>
        <pc:spChg chg="add mod">
          <ac:chgData name="Rin, Dana" userId="S::dana.rin@seattle.gov::f288c65c-5e8e-4efd-9eea-ab8da8e75102" providerId="AD" clId="Web-{8BF88674-7613-AED1-EEF5-1389F06EC0D8}" dt="2022-04-19T04:19:23.101" v="143" actId="1076"/>
          <ac:spMkLst>
            <pc:docMk/>
            <pc:sldMk cId="2673701685" sldId="259"/>
            <ac:spMk id="14" creationId="{E243014B-2D2E-7D4F-85F3-3D0B97A9D97B}"/>
          </ac:spMkLst>
        </pc:spChg>
        <pc:spChg chg="add mod">
          <ac:chgData name="Rin, Dana" userId="S::dana.rin@seattle.gov::f288c65c-5e8e-4efd-9eea-ab8da8e75102" providerId="AD" clId="Web-{8BF88674-7613-AED1-EEF5-1389F06EC0D8}" dt="2022-04-19T04:19:23.147" v="144" actId="1076"/>
          <ac:spMkLst>
            <pc:docMk/>
            <pc:sldMk cId="2673701685" sldId="259"/>
            <ac:spMk id="16" creationId="{3304B2FD-079F-C6EF-2A38-14F83CF5169A}"/>
          </ac:spMkLst>
        </pc:spChg>
        <pc:spChg chg="add mod">
          <ac:chgData name="Rin, Dana" userId="S::dana.rin@seattle.gov::f288c65c-5e8e-4efd-9eea-ab8da8e75102" providerId="AD" clId="Web-{8BF88674-7613-AED1-EEF5-1389F06EC0D8}" dt="2022-04-19T04:19:23.194" v="145" actId="1076"/>
          <ac:spMkLst>
            <pc:docMk/>
            <pc:sldMk cId="2673701685" sldId="259"/>
            <ac:spMk id="17" creationId="{B9887A07-2C12-93D4-6A6B-F355BB396527}"/>
          </ac:spMkLst>
        </pc:spChg>
        <pc:spChg chg="add del mod">
          <ac:chgData name="Rin, Dana" userId="S::dana.rin@seattle.gov::f288c65c-5e8e-4efd-9eea-ab8da8e75102" providerId="AD" clId="Web-{8BF88674-7613-AED1-EEF5-1389F06EC0D8}" dt="2022-04-19T04:18:42.756" v="135"/>
          <ac:spMkLst>
            <pc:docMk/>
            <pc:sldMk cId="2673701685" sldId="259"/>
            <ac:spMk id="19" creationId="{DB881816-7040-5FBD-8016-A7445CA4DE9D}"/>
          </ac:spMkLst>
        </pc:spChg>
        <pc:spChg chg="add del mod">
          <ac:chgData name="Rin, Dana" userId="S::dana.rin@seattle.gov::f288c65c-5e8e-4efd-9eea-ab8da8e75102" providerId="AD" clId="Web-{8BF88674-7613-AED1-EEF5-1389F06EC0D8}" dt="2022-04-19T04:18:41.397" v="133"/>
          <ac:spMkLst>
            <pc:docMk/>
            <pc:sldMk cId="2673701685" sldId="259"/>
            <ac:spMk id="20" creationId="{777D3AAC-A46C-1268-7D2B-13474CC43669}"/>
          </ac:spMkLst>
        </pc:spChg>
        <pc:spChg chg="add mod">
          <ac:chgData name="Rin, Dana" userId="S::dana.rin@seattle.gov::f288c65c-5e8e-4efd-9eea-ab8da8e75102" providerId="AD" clId="Web-{8BF88674-7613-AED1-EEF5-1389F06EC0D8}" dt="2022-04-19T04:19:02.053" v="140" actId="20577"/>
          <ac:spMkLst>
            <pc:docMk/>
            <pc:sldMk cId="2673701685" sldId="259"/>
            <ac:spMk id="22" creationId="{432008AE-0C84-A51C-499A-CF81D9449CBA}"/>
          </ac:spMkLst>
        </pc:spChg>
      </pc:sldChg>
      <pc:sldChg chg="modSp new modNotes">
        <pc:chgData name="Rin, Dana" userId="S::dana.rin@seattle.gov::f288c65c-5e8e-4efd-9eea-ab8da8e75102" providerId="AD" clId="Web-{8BF88674-7613-AED1-EEF5-1389F06EC0D8}" dt="2022-04-19T04:22:15.712" v="177" actId="1076"/>
        <pc:sldMkLst>
          <pc:docMk/>
          <pc:sldMk cId="1547591289" sldId="260"/>
        </pc:sldMkLst>
        <pc:spChg chg="mod">
          <ac:chgData name="Rin, Dana" userId="S::dana.rin@seattle.gov::f288c65c-5e8e-4efd-9eea-ab8da8e75102" providerId="AD" clId="Web-{8BF88674-7613-AED1-EEF5-1389F06EC0D8}" dt="2022-04-19T04:19:58.664" v="148"/>
          <ac:spMkLst>
            <pc:docMk/>
            <pc:sldMk cId="1547591289" sldId="260"/>
            <ac:spMk id="2" creationId="{303BF591-FFFC-9D2F-4E6A-D1B5CE3CC042}"/>
          </ac:spMkLst>
        </pc:spChg>
        <pc:spChg chg="mod">
          <ac:chgData name="Rin, Dana" userId="S::dana.rin@seattle.gov::f288c65c-5e8e-4efd-9eea-ab8da8e75102" providerId="AD" clId="Web-{8BF88674-7613-AED1-EEF5-1389F06EC0D8}" dt="2022-04-19T04:22:15.712" v="177" actId="1076"/>
          <ac:spMkLst>
            <pc:docMk/>
            <pc:sldMk cId="1547591289" sldId="260"/>
            <ac:spMk id="3" creationId="{DD755CA6-E5BC-3718-6D81-9AA82B637818}"/>
          </ac:spMkLst>
        </pc:spChg>
      </pc:sldChg>
      <pc:sldChg chg="modSp new modNotes">
        <pc:chgData name="Rin, Dana" userId="S::dana.rin@seattle.gov::f288c65c-5e8e-4efd-9eea-ab8da8e75102" providerId="AD" clId="Web-{8BF88674-7613-AED1-EEF5-1389F06EC0D8}" dt="2022-04-19T04:27:16.044" v="209"/>
        <pc:sldMkLst>
          <pc:docMk/>
          <pc:sldMk cId="3592373740" sldId="261"/>
        </pc:sldMkLst>
        <pc:spChg chg="mod">
          <ac:chgData name="Rin, Dana" userId="S::dana.rin@seattle.gov::f288c65c-5e8e-4efd-9eea-ab8da8e75102" providerId="AD" clId="Web-{8BF88674-7613-AED1-EEF5-1389F06EC0D8}" dt="2022-04-19T04:20:52.102" v="159"/>
          <ac:spMkLst>
            <pc:docMk/>
            <pc:sldMk cId="3592373740" sldId="261"/>
            <ac:spMk id="2" creationId="{A605540B-377C-534B-5C0A-13E61259FFB9}"/>
          </ac:spMkLst>
        </pc:spChg>
        <pc:spChg chg="mod">
          <ac:chgData name="Rin, Dana" userId="S::dana.rin@seattle.gov::f288c65c-5e8e-4efd-9eea-ab8da8e75102" providerId="AD" clId="Web-{8BF88674-7613-AED1-EEF5-1389F06EC0D8}" dt="2022-04-19T04:20:59.039" v="161" actId="20577"/>
          <ac:spMkLst>
            <pc:docMk/>
            <pc:sldMk cId="3592373740" sldId="261"/>
            <ac:spMk id="3" creationId="{1FEA96B0-7856-0C2E-79E7-8064A6D23423}"/>
          </ac:spMkLst>
        </pc:spChg>
      </pc:sldChg>
      <pc:sldChg chg="modSp new modNotes">
        <pc:chgData name="Rin, Dana" userId="S::dana.rin@seattle.gov::f288c65c-5e8e-4efd-9eea-ab8da8e75102" providerId="AD" clId="Web-{8BF88674-7613-AED1-EEF5-1389F06EC0D8}" dt="2022-04-19T04:21:40.399" v="172"/>
        <pc:sldMkLst>
          <pc:docMk/>
          <pc:sldMk cId="2064013672" sldId="262"/>
        </pc:sldMkLst>
        <pc:spChg chg="mod">
          <ac:chgData name="Rin, Dana" userId="S::dana.rin@seattle.gov::f288c65c-5e8e-4efd-9eea-ab8da8e75102" providerId="AD" clId="Web-{8BF88674-7613-AED1-EEF5-1389F06EC0D8}" dt="2022-04-19T04:21:26.212" v="167"/>
          <ac:spMkLst>
            <pc:docMk/>
            <pc:sldMk cId="2064013672" sldId="262"/>
            <ac:spMk id="2" creationId="{283342B0-8E01-C7A5-07C9-6273E43002BE}"/>
          </ac:spMkLst>
        </pc:spChg>
        <pc:spChg chg="mod">
          <ac:chgData name="Rin, Dana" userId="S::dana.rin@seattle.gov::f288c65c-5e8e-4efd-9eea-ab8da8e75102" providerId="AD" clId="Web-{8BF88674-7613-AED1-EEF5-1389F06EC0D8}" dt="2022-04-19T04:21:40.399" v="172"/>
          <ac:spMkLst>
            <pc:docMk/>
            <pc:sldMk cId="2064013672" sldId="262"/>
            <ac:spMk id="3" creationId="{49A88A92-EE05-EB3B-534F-8CECF36FF9E7}"/>
          </ac:spMkLst>
        </pc:spChg>
      </pc:sldChg>
      <pc:sldChg chg="addSp modSp new">
        <pc:chgData name="Rin, Dana" userId="S::dana.rin@seattle.gov::f288c65c-5e8e-4efd-9eea-ab8da8e75102" providerId="AD" clId="Web-{8BF88674-7613-AED1-EEF5-1389F06EC0D8}" dt="2022-04-19T04:23:51.479" v="198" actId="1076"/>
        <pc:sldMkLst>
          <pc:docMk/>
          <pc:sldMk cId="2538932886" sldId="263"/>
        </pc:sldMkLst>
        <pc:spChg chg="add mod">
          <ac:chgData name="Rin, Dana" userId="S::dana.rin@seattle.gov::f288c65c-5e8e-4efd-9eea-ab8da8e75102" providerId="AD" clId="Web-{8BF88674-7613-AED1-EEF5-1389F06EC0D8}" dt="2022-04-19T04:23:51.479" v="198" actId="1076"/>
          <ac:spMkLst>
            <pc:docMk/>
            <pc:sldMk cId="2538932886" sldId="263"/>
            <ac:spMk id="3" creationId="{9457BFCE-0847-E3D2-B4C9-E1F0409D630D}"/>
          </ac:spMkLst>
        </pc:spChg>
      </pc:sldChg>
    </pc:docChg>
  </pc:docChgLst>
  <pc:docChgLst>
    <pc:chgData name="Keyes, David" userId="71c01268-8a6b-4e98-a076-767b762d2840" providerId="ADAL" clId="{7779B021-0A06-4E5B-AAAF-EE93EF41FBF4}"/>
    <pc:docChg chg="undo custSel modSld modMainMaster">
      <pc:chgData name="Keyes, David" userId="71c01268-8a6b-4e98-a076-767b762d2840" providerId="ADAL" clId="{7779B021-0A06-4E5B-AAAF-EE93EF41FBF4}" dt="2022-04-27T20:34:55.242" v="146" actId="114"/>
      <pc:docMkLst>
        <pc:docMk/>
      </pc:docMkLst>
      <pc:sldChg chg="modSp mod">
        <pc:chgData name="Keyes, David" userId="71c01268-8a6b-4e98-a076-767b762d2840" providerId="ADAL" clId="{7779B021-0A06-4E5B-AAAF-EE93EF41FBF4}" dt="2022-04-27T20:34:55.242" v="146" actId="114"/>
        <pc:sldMkLst>
          <pc:docMk/>
          <pc:sldMk cId="2673701685" sldId="259"/>
        </pc:sldMkLst>
        <pc:spChg chg="mod">
          <ac:chgData name="Keyes, David" userId="71c01268-8a6b-4e98-a076-767b762d2840" providerId="ADAL" clId="{7779B021-0A06-4E5B-AAAF-EE93EF41FBF4}" dt="2022-04-27T20:34:10.712" v="124" actId="20577"/>
          <ac:spMkLst>
            <pc:docMk/>
            <pc:sldMk cId="2673701685" sldId="259"/>
            <ac:spMk id="2" creationId="{92B390B6-1BEE-12E2-CBB7-C19FB332DF04}"/>
          </ac:spMkLst>
        </pc:spChg>
        <pc:spChg chg="mod">
          <ac:chgData name="Keyes, David" userId="71c01268-8a6b-4e98-a076-767b762d2840" providerId="ADAL" clId="{7779B021-0A06-4E5B-AAAF-EE93EF41FBF4}" dt="2022-04-27T20:34:55.242" v="146" actId="114"/>
          <ac:spMkLst>
            <pc:docMk/>
            <pc:sldMk cId="2673701685" sldId="259"/>
            <ac:spMk id="12" creationId="{B255F4CD-E498-5C51-130E-ED7BB43A6041}"/>
          </ac:spMkLst>
        </pc:spChg>
        <pc:spChg chg="mod">
          <ac:chgData name="Keyes, David" userId="71c01268-8a6b-4e98-a076-767b762d2840" providerId="ADAL" clId="{7779B021-0A06-4E5B-AAAF-EE93EF41FBF4}" dt="2022-04-27T20:34:03.699" v="122" actId="1076"/>
          <ac:spMkLst>
            <pc:docMk/>
            <pc:sldMk cId="2673701685" sldId="259"/>
            <ac:spMk id="14" creationId="{E243014B-2D2E-7D4F-85F3-3D0B97A9D97B}"/>
          </ac:spMkLst>
        </pc:spChg>
      </pc:sldChg>
      <pc:sldChg chg="modSp mod">
        <pc:chgData name="Keyes, David" userId="71c01268-8a6b-4e98-a076-767b762d2840" providerId="ADAL" clId="{7779B021-0A06-4E5B-AAAF-EE93EF41FBF4}" dt="2022-04-27T20:26:36.993" v="120" actId="14100"/>
        <pc:sldMkLst>
          <pc:docMk/>
          <pc:sldMk cId="3592373740" sldId="261"/>
        </pc:sldMkLst>
        <pc:spChg chg="mod">
          <ac:chgData name="Keyes, David" userId="71c01268-8a6b-4e98-a076-767b762d2840" providerId="ADAL" clId="{7779B021-0A06-4E5B-AAAF-EE93EF41FBF4}" dt="2022-04-27T20:26:36.993" v="120" actId="14100"/>
          <ac:spMkLst>
            <pc:docMk/>
            <pc:sldMk cId="3592373740" sldId="261"/>
            <ac:spMk id="28" creationId="{FF3CC465-8143-486E-8501-9585F81A2490}"/>
          </ac:spMkLst>
        </pc:spChg>
      </pc:sldChg>
      <pc:sldChg chg="modSp mod modNotesTx">
        <pc:chgData name="Keyes, David" userId="71c01268-8a6b-4e98-a076-767b762d2840" providerId="ADAL" clId="{7779B021-0A06-4E5B-AAAF-EE93EF41FBF4}" dt="2022-04-27T20:23:21.883" v="118" actId="20577"/>
        <pc:sldMkLst>
          <pc:docMk/>
          <pc:sldMk cId="1464494920" sldId="264"/>
        </pc:sldMkLst>
        <pc:picChg chg="mod">
          <ac:chgData name="Keyes, David" userId="71c01268-8a6b-4e98-a076-767b762d2840" providerId="ADAL" clId="{7779B021-0A06-4E5B-AAAF-EE93EF41FBF4}" dt="2022-04-27T20:23:02.082" v="117" actId="1076"/>
          <ac:picMkLst>
            <pc:docMk/>
            <pc:sldMk cId="1464494920" sldId="264"/>
            <ac:picMk id="35" creationId="{5D9634D4-973C-4C94-9693-4A3A4EBFFBDC}"/>
          </ac:picMkLst>
        </pc:picChg>
      </pc:sldChg>
      <pc:sldChg chg="modSp mod">
        <pc:chgData name="Keyes, David" userId="71c01268-8a6b-4e98-a076-767b762d2840" providerId="ADAL" clId="{7779B021-0A06-4E5B-AAAF-EE93EF41FBF4}" dt="2022-04-27T20:13:48.753" v="115" actId="114"/>
        <pc:sldMkLst>
          <pc:docMk/>
          <pc:sldMk cId="558518361" sldId="267"/>
        </pc:sldMkLst>
        <pc:graphicFrameChg chg="modGraphic">
          <ac:chgData name="Keyes, David" userId="71c01268-8a6b-4e98-a076-767b762d2840" providerId="ADAL" clId="{7779B021-0A06-4E5B-AAAF-EE93EF41FBF4}" dt="2022-04-27T20:13:48.753" v="115" actId="114"/>
          <ac:graphicFrameMkLst>
            <pc:docMk/>
            <pc:sldMk cId="558518361" sldId="267"/>
            <ac:graphicFrameMk id="4" creationId="{F5E3B0E4-9DA9-48F8-9F55-E3FC006A7FFE}"/>
          </ac:graphicFrameMkLst>
        </pc:graphicFrameChg>
      </pc:sldChg>
      <pc:sldMasterChg chg="modSp mod">
        <pc:chgData name="Keyes, David" userId="71c01268-8a6b-4e98-a076-767b762d2840" providerId="ADAL" clId="{7779B021-0A06-4E5B-AAAF-EE93EF41FBF4}" dt="2022-04-27T19:26:23.395" v="1" actId="1076"/>
        <pc:sldMasterMkLst>
          <pc:docMk/>
          <pc:sldMasterMk cId="653309650" sldId="2147483658"/>
        </pc:sldMasterMkLst>
        <pc:spChg chg="mod">
          <ac:chgData name="Keyes, David" userId="71c01268-8a6b-4e98-a076-767b762d2840" providerId="ADAL" clId="{7779B021-0A06-4E5B-AAAF-EE93EF41FBF4}" dt="2022-04-27T19:26:23.395" v="1" actId="1076"/>
          <ac:spMkLst>
            <pc:docMk/>
            <pc:sldMasterMk cId="653309650" sldId="2147483658"/>
            <ac:spMk id="4" creationId="{ECB03AFC-0BEA-4EA6-A17B-0112C29D4EF1}"/>
          </ac:spMkLst>
        </pc:spChg>
      </pc:sldMasterChg>
    </pc:docChg>
  </pc:docChgLst>
  <pc:docChgLst>
    <pc:chgData name="Rin, Dana" userId="S::dana.rin@seattle.gov::f288c65c-5e8e-4efd-9eea-ab8da8e75102" providerId="AD" clId="Web-{BD3C65D3-CE89-089C-2158-C9876891D13A}"/>
    <pc:docChg chg="modSld">
      <pc:chgData name="Rin, Dana" userId="S::dana.rin@seattle.gov::f288c65c-5e8e-4efd-9eea-ab8da8e75102" providerId="AD" clId="Web-{BD3C65D3-CE89-089C-2158-C9876891D13A}" dt="2022-04-19T21:16:42.726" v="21"/>
      <pc:docMkLst>
        <pc:docMk/>
      </pc:docMkLst>
      <pc:sldChg chg="modNotes">
        <pc:chgData name="Rin, Dana" userId="S::dana.rin@seattle.gov::f288c65c-5e8e-4efd-9eea-ab8da8e75102" providerId="AD" clId="Web-{BD3C65D3-CE89-089C-2158-C9876891D13A}" dt="2022-04-19T21:16:42.726" v="21"/>
        <pc:sldMkLst>
          <pc:docMk/>
          <pc:sldMk cId="2198264088" sldId="258"/>
        </pc:sldMkLst>
      </pc:sldChg>
    </pc:docChg>
  </pc:docChgLst>
  <pc:docChgLst>
    <pc:chgData name="Rin, Dana" userId="S::dana.rin@seattle.gov::f288c65c-5e8e-4efd-9eea-ab8da8e75102" providerId="AD" clId="Web-{71C37C6B-21ED-7891-C0A7-ED7EE4FBD62E}"/>
    <pc:docChg chg="modSld">
      <pc:chgData name="Rin, Dana" userId="S::dana.rin@seattle.gov::f288c65c-5e8e-4efd-9eea-ab8da8e75102" providerId="AD" clId="Web-{71C37C6B-21ED-7891-C0A7-ED7EE4FBD62E}" dt="2022-07-08T18:33:15.986" v="25" actId="1076"/>
      <pc:docMkLst>
        <pc:docMk/>
      </pc:docMkLst>
      <pc:sldChg chg="modSp">
        <pc:chgData name="Rin, Dana" userId="S::dana.rin@seattle.gov::f288c65c-5e8e-4efd-9eea-ab8da8e75102" providerId="AD" clId="Web-{71C37C6B-21ED-7891-C0A7-ED7EE4FBD62E}" dt="2022-07-08T18:33:15.986" v="25" actId="1076"/>
        <pc:sldMkLst>
          <pc:docMk/>
          <pc:sldMk cId="3877322329" sldId="257"/>
        </pc:sldMkLst>
        <pc:spChg chg="mod">
          <ac:chgData name="Rin, Dana" userId="S::dana.rin@seattle.gov::f288c65c-5e8e-4efd-9eea-ab8da8e75102" providerId="AD" clId="Web-{71C37C6B-21ED-7891-C0A7-ED7EE4FBD62E}" dt="2022-07-08T18:33:15.986" v="25" actId="1076"/>
          <ac:spMkLst>
            <pc:docMk/>
            <pc:sldMk cId="3877322329" sldId="257"/>
            <ac:spMk id="2" creationId="{E6D45379-6C70-4FBE-96B0-718202168C7F}"/>
          </ac:spMkLst>
        </pc:spChg>
        <pc:picChg chg="mod">
          <ac:chgData name="Rin, Dana" userId="S::dana.rin@seattle.gov::f288c65c-5e8e-4efd-9eea-ab8da8e75102" providerId="AD" clId="Web-{71C37C6B-21ED-7891-C0A7-ED7EE4FBD62E}" dt="2022-07-08T18:32:55.798" v="20" actId="1076"/>
          <ac:picMkLst>
            <pc:docMk/>
            <pc:sldMk cId="3877322329" sldId="257"/>
            <ac:picMk id="6" creationId="{5855B577-A692-4BDC-9A71-BDBCB5515114}"/>
          </ac:picMkLst>
        </pc:picChg>
      </pc:sldChg>
    </pc:docChg>
  </pc:docChgLst>
  <pc:docChgLst>
    <pc:chgData name="Rin, Dana" userId="S::dana.rin@seattle.gov::f288c65c-5e8e-4efd-9eea-ab8da8e75102" providerId="AD" clId="Web-{2F9DE969-8D5B-B9DC-AF60-A28BFB5A7ED1}"/>
    <pc:docChg chg="modSld">
      <pc:chgData name="Rin, Dana" userId="S::dana.rin@seattle.gov::f288c65c-5e8e-4efd-9eea-ab8da8e75102" providerId="AD" clId="Web-{2F9DE969-8D5B-B9DC-AF60-A28BFB5A7ED1}" dt="2022-05-17T19:19:47.534" v="20" actId="20577"/>
      <pc:docMkLst>
        <pc:docMk/>
      </pc:docMkLst>
      <pc:sldChg chg="modSp">
        <pc:chgData name="Rin, Dana" userId="S::dana.rin@seattle.gov::f288c65c-5e8e-4efd-9eea-ab8da8e75102" providerId="AD" clId="Web-{2F9DE969-8D5B-B9DC-AF60-A28BFB5A7ED1}" dt="2022-05-17T19:19:47.534" v="20" actId="20577"/>
        <pc:sldMkLst>
          <pc:docMk/>
          <pc:sldMk cId="3592373740" sldId="261"/>
        </pc:sldMkLst>
        <pc:spChg chg="mod">
          <ac:chgData name="Rin, Dana" userId="S::dana.rin@seattle.gov::f288c65c-5e8e-4efd-9eea-ab8da8e75102" providerId="AD" clId="Web-{2F9DE969-8D5B-B9DC-AF60-A28BFB5A7ED1}" dt="2022-05-17T19:19:47.534" v="20" actId="20577"/>
          <ac:spMkLst>
            <pc:docMk/>
            <pc:sldMk cId="3592373740" sldId="261"/>
            <ac:spMk id="5" creationId="{FF2EBF24-7B35-20A2-9DCE-98B6A9BCEF98}"/>
          </ac:spMkLst>
        </pc:spChg>
      </pc:sldChg>
    </pc:docChg>
  </pc:docChgLst>
  <pc:docChgLst>
    <pc:chgData name="Rin, Dana" userId="S::dana.rin@seattle.gov::f288c65c-5e8e-4efd-9eea-ab8da8e75102" providerId="AD" clId="Web-{50FA7733-D610-7FBA-5214-F7B679298C4F}"/>
    <pc:docChg chg="modSld">
      <pc:chgData name="Rin, Dana" userId="S::dana.rin@seattle.gov::f288c65c-5e8e-4efd-9eea-ab8da8e75102" providerId="AD" clId="Web-{50FA7733-D610-7FBA-5214-F7B679298C4F}" dt="2022-04-28T21:34:24.096" v="553" actId="1076"/>
      <pc:docMkLst>
        <pc:docMk/>
      </pc:docMkLst>
      <pc:sldChg chg="modSp">
        <pc:chgData name="Rin, Dana" userId="S::dana.rin@seattle.gov::f288c65c-5e8e-4efd-9eea-ab8da8e75102" providerId="AD" clId="Web-{50FA7733-D610-7FBA-5214-F7B679298C4F}" dt="2022-04-28T20:50:48.789" v="2" actId="20577"/>
        <pc:sldMkLst>
          <pc:docMk/>
          <pc:sldMk cId="3877322329" sldId="257"/>
        </pc:sldMkLst>
        <pc:spChg chg="mod">
          <ac:chgData name="Rin, Dana" userId="S::dana.rin@seattle.gov::f288c65c-5e8e-4efd-9eea-ab8da8e75102" providerId="AD" clId="Web-{50FA7733-D610-7FBA-5214-F7B679298C4F}" dt="2022-04-28T20:50:48.789" v="2" actId="20577"/>
          <ac:spMkLst>
            <pc:docMk/>
            <pc:sldMk cId="3877322329" sldId="257"/>
            <ac:spMk id="3" creationId="{A82CB3AE-8732-4F5B-AADC-0BA1C32A1306}"/>
          </ac:spMkLst>
        </pc:spChg>
      </pc:sldChg>
      <pc:sldChg chg="modSp">
        <pc:chgData name="Rin, Dana" userId="S::dana.rin@seattle.gov::f288c65c-5e8e-4efd-9eea-ab8da8e75102" providerId="AD" clId="Web-{50FA7733-D610-7FBA-5214-F7B679298C4F}" dt="2022-04-28T20:51:09.258" v="10" actId="20577"/>
        <pc:sldMkLst>
          <pc:docMk/>
          <pc:sldMk cId="2198264088" sldId="258"/>
        </pc:sldMkLst>
        <pc:spChg chg="mod">
          <ac:chgData name="Rin, Dana" userId="S::dana.rin@seattle.gov::f288c65c-5e8e-4efd-9eea-ab8da8e75102" providerId="AD" clId="Web-{50FA7733-D610-7FBA-5214-F7B679298C4F}" dt="2022-04-28T20:51:09.258" v="10" actId="20577"/>
          <ac:spMkLst>
            <pc:docMk/>
            <pc:sldMk cId="2198264088" sldId="258"/>
            <ac:spMk id="3" creationId="{A82CB3AE-8732-4F5B-AADC-0BA1C32A1306}"/>
          </ac:spMkLst>
        </pc:spChg>
      </pc:sldChg>
      <pc:sldChg chg="modSp">
        <pc:chgData name="Rin, Dana" userId="S::dana.rin@seattle.gov::f288c65c-5e8e-4efd-9eea-ab8da8e75102" providerId="AD" clId="Web-{50FA7733-D610-7FBA-5214-F7B679298C4F}" dt="2022-04-28T21:29:12.922" v="435" actId="20577"/>
        <pc:sldMkLst>
          <pc:docMk/>
          <pc:sldMk cId="2673701685" sldId="259"/>
        </pc:sldMkLst>
        <pc:spChg chg="mod">
          <ac:chgData name="Rin, Dana" userId="S::dana.rin@seattle.gov::f288c65c-5e8e-4efd-9eea-ab8da8e75102" providerId="AD" clId="Web-{50FA7733-D610-7FBA-5214-F7B679298C4F}" dt="2022-04-28T21:29:12.922" v="435" actId="20577"/>
          <ac:spMkLst>
            <pc:docMk/>
            <pc:sldMk cId="2673701685" sldId="259"/>
            <ac:spMk id="22" creationId="{432008AE-0C84-A51C-499A-CF81D9449CBA}"/>
          </ac:spMkLst>
        </pc:spChg>
      </pc:sldChg>
      <pc:sldChg chg="modSp">
        <pc:chgData name="Rin, Dana" userId="S::dana.rin@seattle.gov::f288c65c-5e8e-4efd-9eea-ab8da8e75102" providerId="AD" clId="Web-{50FA7733-D610-7FBA-5214-F7B679298C4F}" dt="2022-04-28T20:52:42.431" v="14" actId="20577"/>
        <pc:sldMkLst>
          <pc:docMk/>
          <pc:sldMk cId="1547591289" sldId="260"/>
        </pc:sldMkLst>
        <pc:spChg chg="mod">
          <ac:chgData name="Rin, Dana" userId="S::dana.rin@seattle.gov::f288c65c-5e8e-4efd-9eea-ab8da8e75102" providerId="AD" clId="Web-{50FA7733-D610-7FBA-5214-F7B679298C4F}" dt="2022-04-28T20:52:42.431" v="14" actId="20577"/>
          <ac:spMkLst>
            <pc:docMk/>
            <pc:sldMk cId="1547591289" sldId="260"/>
            <ac:spMk id="3" creationId="{DD755CA6-E5BC-3718-6D81-9AA82B637818}"/>
          </ac:spMkLst>
        </pc:spChg>
      </pc:sldChg>
      <pc:sldChg chg="addSp delSp modSp modNotes">
        <pc:chgData name="Rin, Dana" userId="S::dana.rin@seattle.gov::f288c65c-5e8e-4efd-9eea-ab8da8e75102" providerId="AD" clId="Web-{50FA7733-D610-7FBA-5214-F7B679298C4F}" dt="2022-04-28T21:31:26.782" v="471" actId="1076"/>
        <pc:sldMkLst>
          <pc:docMk/>
          <pc:sldMk cId="3592373740" sldId="261"/>
        </pc:sldMkLst>
        <pc:spChg chg="add del mod">
          <ac:chgData name="Rin, Dana" userId="S::dana.rin@seattle.gov::f288c65c-5e8e-4efd-9eea-ab8da8e75102" providerId="AD" clId="Web-{50FA7733-D610-7FBA-5214-F7B679298C4F}" dt="2022-04-28T21:11:50.817" v="114"/>
          <ac:spMkLst>
            <pc:docMk/>
            <pc:sldMk cId="3592373740" sldId="261"/>
            <ac:spMk id="3" creationId="{0494171C-8E71-4694-0523-DEA279A8AE1E}"/>
          </ac:spMkLst>
        </pc:spChg>
        <pc:spChg chg="add mod">
          <ac:chgData name="Rin, Dana" userId="S::dana.rin@seattle.gov::f288c65c-5e8e-4efd-9eea-ab8da8e75102" providerId="AD" clId="Web-{50FA7733-D610-7FBA-5214-F7B679298C4F}" dt="2022-04-28T21:24:41.497" v="402" actId="1076"/>
          <ac:spMkLst>
            <pc:docMk/>
            <pc:sldMk cId="3592373740" sldId="261"/>
            <ac:spMk id="5" creationId="{FF2EBF24-7B35-20A2-9DCE-98B6A9BCEF98}"/>
          </ac:spMkLst>
        </pc:spChg>
        <pc:spChg chg="add mod">
          <ac:chgData name="Rin, Dana" userId="S::dana.rin@seattle.gov::f288c65c-5e8e-4efd-9eea-ab8da8e75102" providerId="AD" clId="Web-{50FA7733-D610-7FBA-5214-F7B679298C4F}" dt="2022-04-28T21:26:45.889" v="427" actId="14100"/>
          <ac:spMkLst>
            <pc:docMk/>
            <pc:sldMk cId="3592373740" sldId="261"/>
            <ac:spMk id="10" creationId="{86368091-D5E1-A412-BEAB-EB1A5C80EF28}"/>
          </ac:spMkLst>
        </pc:spChg>
        <pc:spChg chg="mod">
          <ac:chgData name="Rin, Dana" userId="S::dana.rin@seattle.gov::f288c65c-5e8e-4efd-9eea-ab8da8e75102" providerId="AD" clId="Web-{50FA7733-D610-7FBA-5214-F7B679298C4F}" dt="2022-04-28T21:31:26.782" v="471" actId="1076"/>
          <ac:spMkLst>
            <pc:docMk/>
            <pc:sldMk cId="3592373740" sldId="261"/>
            <ac:spMk id="28" creationId="{FF3CC465-8143-486E-8501-9585F81A2490}"/>
          </ac:spMkLst>
        </pc:spChg>
        <pc:picChg chg="add mod modCrop">
          <ac:chgData name="Rin, Dana" userId="S::dana.rin@seattle.gov::f288c65c-5e8e-4efd-9eea-ab8da8e75102" providerId="AD" clId="Web-{50FA7733-D610-7FBA-5214-F7B679298C4F}" dt="2022-04-28T21:27:29.014" v="433" actId="1076"/>
          <ac:picMkLst>
            <pc:docMk/>
            <pc:sldMk cId="3592373740" sldId="261"/>
            <ac:picMk id="4" creationId="{B58E5236-1A4D-975E-64A3-DD7043348D26}"/>
          </ac:picMkLst>
        </pc:picChg>
        <pc:picChg chg="del">
          <ac:chgData name="Rin, Dana" userId="S::dana.rin@seattle.gov::f288c65c-5e8e-4efd-9eea-ab8da8e75102" providerId="AD" clId="Web-{50FA7733-D610-7FBA-5214-F7B679298C4F}" dt="2022-04-28T21:23:10.949" v="361"/>
          <ac:picMkLst>
            <pc:docMk/>
            <pc:sldMk cId="3592373740" sldId="261"/>
            <ac:picMk id="32" creationId="{4DDE8D46-16B8-4C55-8022-1D9CD61F1DCE}"/>
          </ac:picMkLst>
        </pc:picChg>
      </pc:sldChg>
      <pc:sldChg chg="modSp">
        <pc:chgData name="Rin, Dana" userId="S::dana.rin@seattle.gov::f288c65c-5e8e-4efd-9eea-ab8da8e75102" providerId="AD" clId="Web-{50FA7733-D610-7FBA-5214-F7B679298C4F}" dt="2022-04-28T21:20:54.932" v="358" actId="1076"/>
        <pc:sldMkLst>
          <pc:docMk/>
          <pc:sldMk cId="2064013672" sldId="262"/>
        </pc:sldMkLst>
        <pc:spChg chg="mod">
          <ac:chgData name="Rin, Dana" userId="S::dana.rin@seattle.gov::f288c65c-5e8e-4efd-9eea-ab8da8e75102" providerId="AD" clId="Web-{50FA7733-D610-7FBA-5214-F7B679298C4F}" dt="2022-04-28T21:20:54.932" v="358" actId="1076"/>
          <ac:spMkLst>
            <pc:docMk/>
            <pc:sldMk cId="2064013672" sldId="262"/>
            <ac:spMk id="3" creationId="{49A88A92-EE05-EB3B-534F-8CECF36FF9E7}"/>
          </ac:spMkLst>
        </pc:spChg>
      </pc:sldChg>
      <pc:sldChg chg="modSp">
        <pc:chgData name="Rin, Dana" userId="S::dana.rin@seattle.gov::f288c65c-5e8e-4efd-9eea-ab8da8e75102" providerId="AD" clId="Web-{50FA7733-D610-7FBA-5214-F7B679298C4F}" dt="2022-04-28T21:18:42.275" v="331" actId="20577"/>
        <pc:sldMkLst>
          <pc:docMk/>
          <pc:sldMk cId="1464494920" sldId="264"/>
        </pc:sldMkLst>
        <pc:spChg chg="mod">
          <ac:chgData name="Rin, Dana" userId="S::dana.rin@seattle.gov::f288c65c-5e8e-4efd-9eea-ab8da8e75102" providerId="AD" clId="Web-{50FA7733-D610-7FBA-5214-F7B679298C4F}" dt="2022-04-28T21:18:22.040" v="324" actId="20577"/>
          <ac:spMkLst>
            <pc:docMk/>
            <pc:sldMk cId="1464494920" sldId="264"/>
            <ac:spMk id="10" creationId="{5CB1B2BE-8E24-3E3C-4D53-D169AC2AA9BE}"/>
          </ac:spMkLst>
        </pc:spChg>
        <pc:spChg chg="mod">
          <ac:chgData name="Rin, Dana" userId="S::dana.rin@seattle.gov::f288c65c-5e8e-4efd-9eea-ab8da8e75102" providerId="AD" clId="Web-{50FA7733-D610-7FBA-5214-F7B679298C4F}" dt="2022-04-28T21:18:42.275" v="331" actId="20577"/>
          <ac:spMkLst>
            <pc:docMk/>
            <pc:sldMk cId="1464494920" sldId="264"/>
            <ac:spMk id="11" creationId="{620DEF80-FA90-53F2-4C26-E5FC9B45D923}"/>
          </ac:spMkLst>
        </pc:spChg>
      </pc:sldChg>
      <pc:sldChg chg="addSp modSp">
        <pc:chgData name="Rin, Dana" userId="S::dana.rin@seattle.gov::f288c65c-5e8e-4efd-9eea-ab8da8e75102" providerId="AD" clId="Web-{50FA7733-D610-7FBA-5214-F7B679298C4F}" dt="2022-04-28T21:20:30.385" v="357" actId="14100"/>
        <pc:sldMkLst>
          <pc:docMk/>
          <pc:sldMk cId="2924695848" sldId="266"/>
        </pc:sldMkLst>
        <pc:spChg chg="mod">
          <ac:chgData name="Rin, Dana" userId="S::dana.rin@seattle.gov::f288c65c-5e8e-4efd-9eea-ab8da8e75102" providerId="AD" clId="Web-{50FA7733-D610-7FBA-5214-F7B679298C4F}" dt="2022-04-28T20:52:58.869" v="20" actId="20577"/>
          <ac:spMkLst>
            <pc:docMk/>
            <pc:sldMk cId="2924695848" sldId="266"/>
            <ac:spMk id="2" creationId="{7866B9F8-09EE-43D8-B1D0-0986E87B9CD1}"/>
          </ac:spMkLst>
        </pc:spChg>
        <pc:spChg chg="add mod">
          <ac:chgData name="Rin, Dana" userId="S::dana.rin@seattle.gov::f288c65c-5e8e-4efd-9eea-ab8da8e75102" providerId="AD" clId="Web-{50FA7733-D610-7FBA-5214-F7B679298C4F}" dt="2022-04-28T21:20:30.385" v="357" actId="14100"/>
          <ac:spMkLst>
            <pc:docMk/>
            <pc:sldMk cId="2924695848" sldId="266"/>
            <ac:spMk id="3" creationId="{F3D54081-21AD-2046-78BC-21CEA0DC8317}"/>
          </ac:spMkLst>
        </pc:spChg>
        <pc:graphicFrameChg chg="modGraphic">
          <ac:chgData name="Rin, Dana" userId="S::dana.rin@seattle.gov::f288c65c-5e8e-4efd-9eea-ab8da8e75102" providerId="AD" clId="Web-{50FA7733-D610-7FBA-5214-F7B679298C4F}" dt="2022-04-28T20:54:13.416" v="26"/>
          <ac:graphicFrameMkLst>
            <pc:docMk/>
            <pc:sldMk cId="2924695848" sldId="266"/>
            <ac:graphicFrameMk id="4" creationId="{0CF39731-7452-43BA-843A-DC1F6522786C}"/>
          </ac:graphicFrameMkLst>
        </pc:graphicFrameChg>
      </pc:sldChg>
      <pc:sldChg chg="addSp modSp">
        <pc:chgData name="Rin, Dana" userId="S::dana.rin@seattle.gov::f288c65c-5e8e-4efd-9eea-ab8da8e75102" providerId="AD" clId="Web-{50FA7733-D610-7FBA-5214-F7B679298C4F}" dt="2022-04-28T21:34:24.096" v="553" actId="1076"/>
        <pc:sldMkLst>
          <pc:docMk/>
          <pc:sldMk cId="558518361" sldId="267"/>
        </pc:sldMkLst>
        <pc:spChg chg="add mod">
          <ac:chgData name="Rin, Dana" userId="S::dana.rin@seattle.gov::f288c65c-5e8e-4efd-9eea-ab8da8e75102" providerId="AD" clId="Web-{50FA7733-D610-7FBA-5214-F7B679298C4F}" dt="2022-04-28T21:34:24.096" v="553" actId="1076"/>
          <ac:spMkLst>
            <pc:docMk/>
            <pc:sldMk cId="558518361" sldId="267"/>
            <ac:spMk id="3" creationId="{8E6254FC-9F88-3D96-232A-EF62866EE9F2}"/>
          </ac:spMkLst>
        </pc:spChg>
        <pc:graphicFrameChg chg="mod modGraphic">
          <ac:chgData name="Rin, Dana" userId="S::dana.rin@seattle.gov::f288c65c-5e8e-4efd-9eea-ab8da8e75102" providerId="AD" clId="Web-{50FA7733-D610-7FBA-5214-F7B679298C4F}" dt="2022-04-28T21:16:13.914" v="280"/>
          <ac:graphicFrameMkLst>
            <pc:docMk/>
            <pc:sldMk cId="558518361" sldId="267"/>
            <ac:graphicFrameMk id="4" creationId="{F5E3B0E4-9DA9-48F8-9F55-E3FC006A7FFE}"/>
          </ac:graphicFrameMkLst>
        </pc:graphicFrameChg>
      </pc:sldChg>
    </pc:docChg>
  </pc:docChgLst>
  <pc:docChgLst>
    <pc:chgData name="Rin, Dana" userId="f288c65c-5e8e-4efd-9eea-ab8da8e75102" providerId="ADAL" clId="{55568B32-9FEC-47A2-8A2C-AE2B4A231795}"/>
    <pc:docChg chg="undo custSel addSld modSld sldOrd modMainMaster">
      <pc:chgData name="Rin, Dana" userId="f288c65c-5e8e-4efd-9eea-ab8da8e75102" providerId="ADAL" clId="{55568B32-9FEC-47A2-8A2C-AE2B4A231795}" dt="2022-04-27T21:36:08.258" v="1723" actId="207"/>
      <pc:docMkLst>
        <pc:docMk/>
      </pc:docMkLst>
      <pc:sldChg chg="modNotesTx">
        <pc:chgData name="Rin, Dana" userId="f288c65c-5e8e-4efd-9eea-ab8da8e75102" providerId="ADAL" clId="{55568B32-9FEC-47A2-8A2C-AE2B4A231795}" dt="2022-04-27T19:28:34.670" v="56" actId="20577"/>
        <pc:sldMkLst>
          <pc:docMk/>
          <pc:sldMk cId="2705406176" sldId="256"/>
        </pc:sldMkLst>
      </pc:sldChg>
      <pc:sldChg chg="addSp modSp mod modNotesTx">
        <pc:chgData name="Rin, Dana" userId="f288c65c-5e8e-4efd-9eea-ab8da8e75102" providerId="ADAL" clId="{55568B32-9FEC-47A2-8A2C-AE2B4A231795}" dt="2022-04-27T21:31:42.778" v="1620" actId="1037"/>
        <pc:sldMkLst>
          <pc:docMk/>
          <pc:sldMk cId="3877322329" sldId="257"/>
        </pc:sldMkLst>
        <pc:spChg chg="add mod">
          <ac:chgData name="Rin, Dana" userId="f288c65c-5e8e-4efd-9eea-ab8da8e75102" providerId="ADAL" clId="{55568B32-9FEC-47A2-8A2C-AE2B4A231795}" dt="2022-04-27T21:31:42.778" v="1620" actId="1037"/>
          <ac:spMkLst>
            <pc:docMk/>
            <pc:sldMk cId="3877322329" sldId="257"/>
            <ac:spMk id="4" creationId="{8BAD45E8-96E9-432E-BF64-AF8DFB0D1DAB}"/>
          </ac:spMkLst>
        </pc:spChg>
      </pc:sldChg>
      <pc:sldChg chg="addSp modSp mod modNotesTx">
        <pc:chgData name="Rin, Dana" userId="f288c65c-5e8e-4efd-9eea-ab8da8e75102" providerId="ADAL" clId="{55568B32-9FEC-47A2-8A2C-AE2B4A231795}" dt="2022-04-27T21:32:16.246" v="1637" actId="20577"/>
        <pc:sldMkLst>
          <pc:docMk/>
          <pc:sldMk cId="2198264088" sldId="258"/>
        </pc:sldMkLst>
        <pc:spChg chg="mod">
          <ac:chgData name="Rin, Dana" userId="f288c65c-5e8e-4efd-9eea-ab8da8e75102" providerId="ADAL" clId="{55568B32-9FEC-47A2-8A2C-AE2B4A231795}" dt="2022-04-27T19:33:59.341" v="174" actId="113"/>
          <ac:spMkLst>
            <pc:docMk/>
            <pc:sldMk cId="2198264088" sldId="258"/>
            <ac:spMk id="3" creationId="{A82CB3AE-8732-4F5B-AADC-0BA1C32A1306}"/>
          </ac:spMkLst>
        </pc:spChg>
        <pc:spChg chg="add mod">
          <ac:chgData name="Rin, Dana" userId="f288c65c-5e8e-4efd-9eea-ab8da8e75102" providerId="ADAL" clId="{55568B32-9FEC-47A2-8A2C-AE2B4A231795}" dt="2022-04-27T21:32:16.246" v="1637" actId="20577"/>
          <ac:spMkLst>
            <pc:docMk/>
            <pc:sldMk cId="2198264088" sldId="258"/>
            <ac:spMk id="6" creationId="{8D51DE6F-385A-4694-9544-651CF06DB1C1}"/>
          </ac:spMkLst>
        </pc:spChg>
        <pc:picChg chg="mod">
          <ac:chgData name="Rin, Dana" userId="f288c65c-5e8e-4efd-9eea-ab8da8e75102" providerId="ADAL" clId="{55568B32-9FEC-47A2-8A2C-AE2B4A231795}" dt="2022-04-27T21:29:04.884" v="1523" actId="14100"/>
          <ac:picMkLst>
            <pc:docMk/>
            <pc:sldMk cId="2198264088" sldId="258"/>
            <ac:picMk id="5" creationId="{2F8176FF-3AEA-494A-99F9-FBBF4C4681A3}"/>
          </ac:picMkLst>
        </pc:picChg>
      </pc:sldChg>
      <pc:sldChg chg="addSp delSp modSp mod modNotesTx">
        <pc:chgData name="Rin, Dana" userId="f288c65c-5e8e-4efd-9eea-ab8da8e75102" providerId="ADAL" clId="{55568B32-9FEC-47A2-8A2C-AE2B4A231795}" dt="2022-04-27T21:32:20.317" v="1639" actId="20577"/>
        <pc:sldMkLst>
          <pc:docMk/>
          <pc:sldMk cId="2673701685" sldId="259"/>
        </pc:sldMkLst>
        <pc:spChg chg="add del mod">
          <ac:chgData name="Rin, Dana" userId="f288c65c-5e8e-4efd-9eea-ab8da8e75102" providerId="ADAL" clId="{55568B32-9FEC-47A2-8A2C-AE2B4A231795}" dt="2022-04-27T21:31:52.555" v="1623"/>
          <ac:spMkLst>
            <pc:docMk/>
            <pc:sldMk cId="2673701685" sldId="259"/>
            <ac:spMk id="9" creationId="{6C764F6D-36CD-4966-9C90-B0B17360AD10}"/>
          </ac:spMkLst>
        </pc:spChg>
        <pc:spChg chg="add mod">
          <ac:chgData name="Rin, Dana" userId="f288c65c-5e8e-4efd-9eea-ab8da8e75102" providerId="ADAL" clId="{55568B32-9FEC-47A2-8A2C-AE2B4A231795}" dt="2022-04-27T21:32:20.317" v="1639" actId="20577"/>
          <ac:spMkLst>
            <pc:docMk/>
            <pc:sldMk cId="2673701685" sldId="259"/>
            <ac:spMk id="11" creationId="{F12C939E-0125-42D2-8E65-1687A0B7DCED}"/>
          </ac:spMkLst>
        </pc:spChg>
        <pc:spChg chg="mod">
          <ac:chgData name="Rin, Dana" userId="f288c65c-5e8e-4efd-9eea-ab8da8e75102" providerId="ADAL" clId="{55568B32-9FEC-47A2-8A2C-AE2B4A231795}" dt="2022-04-27T19:38:05.955" v="336" actId="20577"/>
          <ac:spMkLst>
            <pc:docMk/>
            <pc:sldMk cId="2673701685" sldId="259"/>
            <ac:spMk id="16" creationId="{3304B2FD-079F-C6EF-2A38-14F83CF5169A}"/>
          </ac:spMkLst>
        </pc:spChg>
      </pc:sldChg>
      <pc:sldChg chg="addSp modSp mod modNotesTx">
        <pc:chgData name="Rin, Dana" userId="f288c65c-5e8e-4efd-9eea-ab8da8e75102" providerId="ADAL" clId="{55568B32-9FEC-47A2-8A2C-AE2B4A231795}" dt="2022-04-27T21:32:23.794" v="1641" actId="20577"/>
        <pc:sldMkLst>
          <pc:docMk/>
          <pc:sldMk cId="1547591289" sldId="260"/>
        </pc:sldMkLst>
        <pc:spChg chg="mod">
          <ac:chgData name="Rin, Dana" userId="f288c65c-5e8e-4efd-9eea-ab8da8e75102" providerId="ADAL" clId="{55568B32-9FEC-47A2-8A2C-AE2B4A231795}" dt="2022-04-27T20:17:48.752" v="919" actId="20577"/>
          <ac:spMkLst>
            <pc:docMk/>
            <pc:sldMk cId="1547591289" sldId="260"/>
            <ac:spMk id="3" creationId="{DD755CA6-E5BC-3718-6D81-9AA82B637818}"/>
          </ac:spMkLst>
        </pc:spChg>
        <pc:spChg chg="add mod">
          <ac:chgData name="Rin, Dana" userId="f288c65c-5e8e-4efd-9eea-ab8da8e75102" providerId="ADAL" clId="{55568B32-9FEC-47A2-8A2C-AE2B4A231795}" dt="2022-04-27T21:32:23.794" v="1641" actId="20577"/>
          <ac:spMkLst>
            <pc:docMk/>
            <pc:sldMk cId="1547591289" sldId="260"/>
            <ac:spMk id="4" creationId="{B93CF25F-700F-4208-9195-BC9E4044F24B}"/>
          </ac:spMkLst>
        </pc:spChg>
      </pc:sldChg>
      <pc:sldChg chg="addSp modSp mod">
        <pc:chgData name="Rin, Dana" userId="f288c65c-5e8e-4efd-9eea-ab8da8e75102" providerId="ADAL" clId="{55568B32-9FEC-47A2-8A2C-AE2B4A231795}" dt="2022-04-27T21:32:35.305" v="1647" actId="20577"/>
        <pc:sldMkLst>
          <pc:docMk/>
          <pc:sldMk cId="3592373740" sldId="261"/>
        </pc:sldMkLst>
        <pc:spChg chg="add mod">
          <ac:chgData name="Rin, Dana" userId="f288c65c-5e8e-4efd-9eea-ab8da8e75102" providerId="ADAL" clId="{55568B32-9FEC-47A2-8A2C-AE2B4A231795}" dt="2022-04-27T21:32:35.305" v="1647" actId="20577"/>
          <ac:spMkLst>
            <pc:docMk/>
            <pc:sldMk cId="3592373740" sldId="261"/>
            <ac:spMk id="6" creationId="{565A0786-39FC-4B2A-ACD7-4F53CB5F96EB}"/>
          </ac:spMkLst>
        </pc:spChg>
      </pc:sldChg>
      <pc:sldChg chg="addSp modSp mod modNotesTx">
        <pc:chgData name="Rin, Dana" userId="f288c65c-5e8e-4efd-9eea-ab8da8e75102" providerId="ADAL" clId="{55568B32-9FEC-47A2-8A2C-AE2B4A231795}" dt="2022-04-27T21:32:53.994" v="1657" actId="20577"/>
        <pc:sldMkLst>
          <pc:docMk/>
          <pc:sldMk cId="2064013672" sldId="262"/>
        </pc:sldMkLst>
        <pc:spChg chg="mod">
          <ac:chgData name="Rin, Dana" userId="f288c65c-5e8e-4efd-9eea-ab8da8e75102" providerId="ADAL" clId="{55568B32-9FEC-47A2-8A2C-AE2B4A231795}" dt="2022-04-27T20:31:47.688" v="1479" actId="207"/>
          <ac:spMkLst>
            <pc:docMk/>
            <pc:sldMk cId="2064013672" sldId="262"/>
            <ac:spMk id="3" creationId="{49A88A92-EE05-EB3B-534F-8CECF36FF9E7}"/>
          </ac:spMkLst>
        </pc:spChg>
        <pc:spChg chg="add mod">
          <ac:chgData name="Rin, Dana" userId="f288c65c-5e8e-4efd-9eea-ab8da8e75102" providerId="ADAL" clId="{55568B32-9FEC-47A2-8A2C-AE2B4A231795}" dt="2022-04-27T21:32:53.994" v="1657" actId="20577"/>
          <ac:spMkLst>
            <pc:docMk/>
            <pc:sldMk cId="2064013672" sldId="262"/>
            <ac:spMk id="4" creationId="{DA614030-A2BE-4A8D-9132-DE5797202EF1}"/>
          </ac:spMkLst>
        </pc:spChg>
      </pc:sldChg>
      <pc:sldChg chg="addSp modSp mod">
        <pc:chgData name="Rin, Dana" userId="f288c65c-5e8e-4efd-9eea-ab8da8e75102" providerId="ADAL" clId="{55568B32-9FEC-47A2-8A2C-AE2B4A231795}" dt="2022-04-27T21:32:08.930" v="1635" actId="20577"/>
        <pc:sldMkLst>
          <pc:docMk/>
          <pc:sldMk cId="2538932886" sldId="263"/>
        </pc:sldMkLst>
        <pc:spChg chg="add mod">
          <ac:chgData name="Rin, Dana" userId="f288c65c-5e8e-4efd-9eea-ab8da8e75102" providerId="ADAL" clId="{55568B32-9FEC-47A2-8A2C-AE2B4A231795}" dt="2022-04-27T21:32:08.930" v="1635" actId="20577"/>
          <ac:spMkLst>
            <pc:docMk/>
            <pc:sldMk cId="2538932886" sldId="263"/>
            <ac:spMk id="4" creationId="{2C827EF1-06C2-430E-933E-819600B176B5}"/>
          </ac:spMkLst>
        </pc:spChg>
      </pc:sldChg>
      <pc:sldChg chg="addSp delSp modSp mod modNotesTx">
        <pc:chgData name="Rin, Dana" userId="f288c65c-5e8e-4efd-9eea-ab8da8e75102" providerId="ADAL" clId="{55568B32-9FEC-47A2-8A2C-AE2B4A231795}" dt="2022-04-27T21:36:08.258" v="1723" actId="207"/>
        <pc:sldMkLst>
          <pc:docMk/>
          <pc:sldMk cId="1464494920" sldId="264"/>
        </pc:sldMkLst>
        <pc:spChg chg="add mod">
          <ac:chgData name="Rin, Dana" userId="f288c65c-5e8e-4efd-9eea-ab8da8e75102" providerId="ADAL" clId="{55568B32-9FEC-47A2-8A2C-AE2B4A231795}" dt="2022-04-27T21:32:31.564" v="1645" actId="20577"/>
          <ac:spMkLst>
            <pc:docMk/>
            <pc:sldMk cId="1464494920" sldId="264"/>
            <ac:spMk id="4" creationId="{3708245E-F19B-40E4-83C2-9BB21754C41B}"/>
          </ac:spMkLst>
        </pc:spChg>
        <pc:spChg chg="add mod">
          <ac:chgData name="Rin, Dana" userId="f288c65c-5e8e-4efd-9eea-ab8da8e75102" providerId="ADAL" clId="{55568B32-9FEC-47A2-8A2C-AE2B4A231795}" dt="2022-04-27T21:36:08.258" v="1723" actId="207"/>
          <ac:spMkLst>
            <pc:docMk/>
            <pc:sldMk cId="1464494920" sldId="264"/>
            <ac:spMk id="6" creationId="{35DA3941-1E73-4EB3-80F9-44118A4B2200}"/>
          </ac:spMkLst>
        </pc:spChg>
        <pc:picChg chg="add mod">
          <ac:chgData name="Rin, Dana" userId="f288c65c-5e8e-4efd-9eea-ab8da8e75102" providerId="ADAL" clId="{55568B32-9FEC-47A2-8A2C-AE2B4A231795}" dt="2022-04-27T21:35:02.020" v="1674" actId="1076"/>
          <ac:picMkLst>
            <pc:docMk/>
            <pc:sldMk cId="1464494920" sldId="264"/>
            <ac:picMk id="5" creationId="{00FB6A35-8B15-494B-B00B-CE5F21AF1DFC}"/>
          </ac:picMkLst>
        </pc:picChg>
        <pc:picChg chg="del">
          <ac:chgData name="Rin, Dana" userId="f288c65c-5e8e-4efd-9eea-ab8da8e75102" providerId="ADAL" clId="{55568B32-9FEC-47A2-8A2C-AE2B4A231795}" dt="2022-04-27T21:34:53.069" v="1671" actId="478"/>
          <ac:picMkLst>
            <pc:docMk/>
            <pc:sldMk cId="1464494920" sldId="264"/>
            <ac:picMk id="35" creationId="{5D9634D4-973C-4C94-9693-4A3A4EBFFBDC}"/>
          </ac:picMkLst>
        </pc:picChg>
      </pc:sldChg>
      <pc:sldChg chg="addSp modSp mod">
        <pc:chgData name="Rin, Dana" userId="f288c65c-5e8e-4efd-9eea-ab8da8e75102" providerId="ADAL" clId="{55568B32-9FEC-47A2-8A2C-AE2B4A231795}" dt="2022-04-27T21:33:59.068" v="1670" actId="1035"/>
        <pc:sldMkLst>
          <pc:docMk/>
          <pc:sldMk cId="979273969" sldId="265"/>
        </pc:sldMkLst>
        <pc:spChg chg="mod">
          <ac:chgData name="Rin, Dana" userId="f288c65c-5e8e-4efd-9eea-ab8da8e75102" providerId="ADAL" clId="{55568B32-9FEC-47A2-8A2C-AE2B4A231795}" dt="2022-04-27T21:33:59.068" v="1670" actId="1035"/>
          <ac:spMkLst>
            <pc:docMk/>
            <pc:sldMk cId="979273969" sldId="265"/>
            <ac:spMk id="3" creationId="{D200105C-3891-434E-9C1F-5A4287FCCDB0}"/>
          </ac:spMkLst>
        </pc:spChg>
        <pc:spChg chg="add mod">
          <ac:chgData name="Rin, Dana" userId="f288c65c-5e8e-4efd-9eea-ab8da8e75102" providerId="ADAL" clId="{55568B32-9FEC-47A2-8A2C-AE2B4A231795}" dt="2022-04-27T21:32:45.030" v="1651" actId="20577"/>
          <ac:spMkLst>
            <pc:docMk/>
            <pc:sldMk cId="979273969" sldId="265"/>
            <ac:spMk id="4" creationId="{71A13D1E-44D4-4B7C-91D6-62190CA14F5D}"/>
          </ac:spMkLst>
        </pc:spChg>
      </pc:sldChg>
      <pc:sldChg chg="addSp modSp mod">
        <pc:chgData name="Rin, Dana" userId="f288c65c-5e8e-4efd-9eea-ab8da8e75102" providerId="ADAL" clId="{55568B32-9FEC-47A2-8A2C-AE2B4A231795}" dt="2022-04-27T21:32:26.946" v="1643" actId="20577"/>
        <pc:sldMkLst>
          <pc:docMk/>
          <pc:sldMk cId="2924695848" sldId="266"/>
        </pc:sldMkLst>
        <pc:spChg chg="add mod">
          <ac:chgData name="Rin, Dana" userId="f288c65c-5e8e-4efd-9eea-ab8da8e75102" providerId="ADAL" clId="{55568B32-9FEC-47A2-8A2C-AE2B4A231795}" dt="2022-04-27T21:32:26.946" v="1643" actId="20577"/>
          <ac:spMkLst>
            <pc:docMk/>
            <pc:sldMk cId="2924695848" sldId="266"/>
            <ac:spMk id="5" creationId="{C37152CC-1E7D-430A-B0A1-9A5E9CF04D1F}"/>
          </ac:spMkLst>
        </pc:spChg>
      </pc:sldChg>
      <pc:sldChg chg="addSp delSp modSp new mod ord">
        <pc:chgData name="Rin, Dana" userId="f288c65c-5e8e-4efd-9eea-ab8da8e75102" providerId="ADAL" clId="{55568B32-9FEC-47A2-8A2C-AE2B4A231795}" dt="2022-04-27T21:32:49.447" v="1654" actId="20577"/>
        <pc:sldMkLst>
          <pc:docMk/>
          <pc:sldMk cId="558518361" sldId="267"/>
        </pc:sldMkLst>
        <pc:spChg chg="mod">
          <ac:chgData name="Rin, Dana" userId="f288c65c-5e8e-4efd-9eea-ab8da8e75102" providerId="ADAL" clId="{55568B32-9FEC-47A2-8A2C-AE2B4A231795}" dt="2022-04-27T20:10:28.626" v="910" actId="404"/>
          <ac:spMkLst>
            <pc:docMk/>
            <pc:sldMk cId="558518361" sldId="267"/>
            <ac:spMk id="2" creationId="{79953BB1-03B7-4498-AF58-E15EDD2F11C1}"/>
          </ac:spMkLst>
        </pc:spChg>
        <pc:spChg chg="del mod">
          <ac:chgData name="Rin, Dana" userId="f288c65c-5e8e-4efd-9eea-ab8da8e75102" providerId="ADAL" clId="{55568B32-9FEC-47A2-8A2C-AE2B4A231795}" dt="2022-04-27T19:42:34.187" v="478" actId="3680"/>
          <ac:spMkLst>
            <pc:docMk/>
            <pc:sldMk cId="558518361" sldId="267"/>
            <ac:spMk id="3" creationId="{3F6698A2-7CF4-4456-A5AE-8C021148411F}"/>
          </ac:spMkLst>
        </pc:spChg>
        <pc:spChg chg="add del mod">
          <ac:chgData name="Rin, Dana" userId="f288c65c-5e8e-4efd-9eea-ab8da8e75102" providerId="ADAL" clId="{55568B32-9FEC-47A2-8A2C-AE2B4A231795}" dt="2022-04-27T20:08:47.179" v="893"/>
          <ac:spMkLst>
            <pc:docMk/>
            <pc:sldMk cId="558518361" sldId="267"/>
            <ac:spMk id="5" creationId="{AEE4C7FA-D76F-4078-8F3F-FC0BAB3DCFEC}"/>
          </ac:spMkLst>
        </pc:spChg>
        <pc:spChg chg="add mod">
          <ac:chgData name="Rin, Dana" userId="f288c65c-5e8e-4efd-9eea-ab8da8e75102" providerId="ADAL" clId="{55568B32-9FEC-47A2-8A2C-AE2B4A231795}" dt="2022-04-27T21:32:49.447" v="1654" actId="20577"/>
          <ac:spMkLst>
            <pc:docMk/>
            <pc:sldMk cId="558518361" sldId="267"/>
            <ac:spMk id="5" creationId="{CFF26310-92BC-42DF-8227-9B188B04E4EE}"/>
          </ac:spMkLst>
        </pc:spChg>
        <pc:graphicFrameChg chg="add mod ord modGraphic">
          <ac:chgData name="Rin, Dana" userId="f288c65c-5e8e-4efd-9eea-ab8da8e75102" providerId="ADAL" clId="{55568B32-9FEC-47A2-8A2C-AE2B4A231795}" dt="2022-04-27T20:09:54.405" v="897" actId="2165"/>
          <ac:graphicFrameMkLst>
            <pc:docMk/>
            <pc:sldMk cId="558518361" sldId="267"/>
            <ac:graphicFrameMk id="4" creationId="{F5E3B0E4-9DA9-48F8-9F55-E3FC006A7FFE}"/>
          </ac:graphicFrameMkLst>
        </pc:graphicFrameChg>
      </pc:sldChg>
      <pc:sldMasterChg chg="modSp mod">
        <pc:chgData name="Rin, Dana" userId="f288c65c-5e8e-4efd-9eea-ab8da8e75102" providerId="ADAL" clId="{55568B32-9FEC-47A2-8A2C-AE2B4A231795}" dt="2022-04-27T21:30:03.448" v="1527" actId="1076"/>
        <pc:sldMasterMkLst>
          <pc:docMk/>
          <pc:sldMasterMk cId="653309650" sldId="2147483648"/>
        </pc:sldMasterMkLst>
        <pc:spChg chg="mod">
          <ac:chgData name="Rin, Dana" userId="f288c65c-5e8e-4efd-9eea-ab8da8e75102" providerId="ADAL" clId="{55568B32-9FEC-47A2-8A2C-AE2B4A231795}" dt="2022-04-27T21:30:03.448" v="1527" actId="1076"/>
          <ac:spMkLst>
            <pc:docMk/>
            <pc:sldMasterMk cId="653309650" sldId="2147483648"/>
            <ac:spMk id="4" creationId="{ECB03AFC-0BEA-4EA6-A17B-0112C29D4EF1}"/>
          </ac:spMkLst>
        </pc:spChg>
        <pc:spChg chg="mod">
          <ac:chgData name="Rin, Dana" userId="f288c65c-5e8e-4efd-9eea-ab8da8e75102" providerId="ADAL" clId="{55568B32-9FEC-47A2-8A2C-AE2B4A231795}" dt="2022-04-27T21:29:58.650" v="1526" actId="20577"/>
          <ac:spMkLst>
            <pc:docMk/>
            <pc:sldMasterMk cId="653309650" sldId="2147483648"/>
            <ac:spMk id="9" creationId="{D953AB7E-1A09-40B8-82F4-7132969F5B99}"/>
          </ac:spMkLst>
        </pc:spChg>
        <pc:spChg chg="mod">
          <ac:chgData name="Rin, Dana" userId="f288c65c-5e8e-4efd-9eea-ab8da8e75102" providerId="ADAL" clId="{55568B32-9FEC-47A2-8A2C-AE2B4A231795}" dt="2022-04-27T21:29:50.993" v="1524" actId="20577"/>
          <ac:spMkLst>
            <pc:docMk/>
            <pc:sldMasterMk cId="653309650" sldId="2147483648"/>
            <ac:spMk id="13" creationId="{EDD451B4-C473-4A29-A539-AB086CAEEC4C}"/>
          </ac:spMkLst>
        </pc:spChg>
      </pc:sldMasterChg>
      <pc:sldMasterChg chg="modSp mod modSldLayout">
        <pc:chgData name="Rin, Dana" userId="f288c65c-5e8e-4efd-9eea-ab8da8e75102" providerId="ADAL" clId="{55568B32-9FEC-47A2-8A2C-AE2B4A231795}" dt="2022-04-27T19:26:31.134" v="17" actId="166"/>
        <pc:sldMasterMkLst>
          <pc:docMk/>
          <pc:sldMasterMk cId="653309650" sldId="2147483658"/>
        </pc:sldMasterMkLst>
        <pc:spChg chg="ord">
          <ac:chgData name="Rin, Dana" userId="f288c65c-5e8e-4efd-9eea-ab8da8e75102" providerId="ADAL" clId="{55568B32-9FEC-47A2-8A2C-AE2B4A231795}" dt="2022-04-27T19:26:31.134" v="17" actId="166"/>
          <ac:spMkLst>
            <pc:docMk/>
            <pc:sldMasterMk cId="653309650" sldId="2147483658"/>
            <ac:spMk id="4" creationId="{ECB03AFC-0BEA-4EA6-A17B-0112C29D4EF1}"/>
          </ac:spMkLst>
        </pc:spChg>
        <pc:spChg chg="ord">
          <ac:chgData name="Rin, Dana" userId="f288c65c-5e8e-4efd-9eea-ab8da8e75102" providerId="ADAL" clId="{55568B32-9FEC-47A2-8A2C-AE2B4A231795}" dt="2022-04-27T19:26:28.813" v="16" actId="166"/>
          <ac:spMkLst>
            <pc:docMk/>
            <pc:sldMasterMk cId="653309650" sldId="2147483658"/>
            <ac:spMk id="8" creationId="{6301E5A9-264C-4A8D-9812-87FFC06AE62B}"/>
          </ac:spMkLst>
        </pc:spChg>
        <pc:spChg chg="mod">
          <ac:chgData name="Rin, Dana" userId="f288c65c-5e8e-4efd-9eea-ab8da8e75102" providerId="ADAL" clId="{55568B32-9FEC-47A2-8A2C-AE2B4A231795}" dt="2022-04-27T19:25:55.426" v="11" actId="20577"/>
          <ac:spMkLst>
            <pc:docMk/>
            <pc:sldMasterMk cId="653309650" sldId="2147483658"/>
            <ac:spMk id="9" creationId="{D953AB7E-1A09-40B8-82F4-7132969F5B99}"/>
          </ac:spMkLst>
        </pc:spChg>
        <pc:sldLayoutChg chg="delSp mod">
          <pc:chgData name="Rin, Dana" userId="f288c65c-5e8e-4efd-9eea-ab8da8e75102" providerId="ADAL" clId="{55568B32-9FEC-47A2-8A2C-AE2B4A231795}" dt="2022-04-27T19:22:51.556" v="2" actId="478"/>
          <pc:sldLayoutMkLst>
            <pc:docMk/>
            <pc:sldMasterMk cId="653309650" sldId="2147483648"/>
            <pc:sldLayoutMk cId="1329874810" sldId="2147483649"/>
          </pc:sldLayoutMkLst>
          <pc:spChg chg="del">
            <ac:chgData name="Rin, Dana" userId="f288c65c-5e8e-4efd-9eea-ab8da8e75102" providerId="ADAL" clId="{55568B32-9FEC-47A2-8A2C-AE2B4A231795}" dt="2022-04-27T19:22:51.556" v="2" actId="478"/>
            <ac:spMkLst>
              <pc:docMk/>
              <pc:sldMasterMk cId="653309650" sldId="2147483648"/>
              <pc:sldLayoutMk cId="1329874810" sldId="2147483649"/>
              <ac:spMk id="11" creationId="{F1406781-B6CF-4581-8C62-1E8DA6731A8C}"/>
            </ac:spMkLst>
          </pc:spChg>
        </pc:sldLayoutChg>
        <pc:sldLayoutChg chg="modSp mod">
          <pc:chgData name="Rin, Dana" userId="f288c65c-5e8e-4efd-9eea-ab8da8e75102" providerId="ADAL" clId="{55568B32-9FEC-47A2-8A2C-AE2B4A231795}" dt="2022-04-27T19:26:23.648" v="14" actId="166"/>
          <pc:sldLayoutMkLst>
            <pc:docMk/>
            <pc:sldMasterMk cId="653309650" sldId="2147483648"/>
            <pc:sldLayoutMk cId="1110732243" sldId="2147483650"/>
          </pc:sldLayoutMkLst>
          <pc:spChg chg="ord">
            <ac:chgData name="Rin, Dana" userId="f288c65c-5e8e-4efd-9eea-ab8da8e75102" providerId="ADAL" clId="{55568B32-9FEC-47A2-8A2C-AE2B4A231795}" dt="2022-04-27T19:26:23.648" v="14" actId="166"/>
            <ac:spMkLst>
              <pc:docMk/>
              <pc:sldMasterMk cId="653309650" sldId="2147483648"/>
              <pc:sldLayoutMk cId="1110732243" sldId="2147483650"/>
              <ac:spMk id="4" creationId="{407D3831-E045-4CF7-A2D9-9AEA6C14EF8C}"/>
            </ac:spMkLst>
          </pc:spChg>
        </pc:sldLayoutChg>
        <pc:sldLayoutChg chg="addSp modSp mod">
          <pc:chgData name="Rin, Dana" userId="f288c65c-5e8e-4efd-9eea-ab8da8e75102" providerId="ADAL" clId="{55568B32-9FEC-47A2-8A2C-AE2B4A231795}" dt="2022-04-27T19:26:21.219" v="13" actId="166"/>
          <pc:sldLayoutMkLst>
            <pc:docMk/>
            <pc:sldMasterMk cId="653309650" sldId="2147483648"/>
            <pc:sldLayoutMk cId="3505997353" sldId="2147483651"/>
          </pc:sldLayoutMkLst>
          <pc:spChg chg="add mod ord">
            <ac:chgData name="Rin, Dana" userId="f288c65c-5e8e-4efd-9eea-ab8da8e75102" providerId="ADAL" clId="{55568B32-9FEC-47A2-8A2C-AE2B4A231795}" dt="2022-04-27T19:26:21.219" v="13" actId="166"/>
            <ac:spMkLst>
              <pc:docMk/>
              <pc:sldMasterMk cId="653309650" sldId="2147483648"/>
              <pc:sldLayoutMk cId="3505997353" sldId="2147483651"/>
              <ac:spMk id="4" creationId="{F3328823-32B4-4926-B8E8-ECC0701C2FBC}"/>
            </ac:spMkLst>
          </pc:spChg>
        </pc:sldLayoutChg>
        <pc:sldLayoutChg chg="addSp modSp">
          <pc:chgData name="Rin, Dana" userId="f288c65c-5e8e-4efd-9eea-ab8da8e75102" providerId="ADAL" clId="{55568B32-9FEC-47A2-8A2C-AE2B4A231795}" dt="2022-04-27T19:25:42.772" v="4"/>
          <pc:sldLayoutMkLst>
            <pc:docMk/>
            <pc:sldMasterMk cId="653309650" sldId="2147483648"/>
            <pc:sldLayoutMk cId="865851034" sldId="2147483652"/>
          </pc:sldLayoutMkLst>
          <pc:spChg chg="add mod">
            <ac:chgData name="Rin, Dana" userId="f288c65c-5e8e-4efd-9eea-ab8da8e75102" providerId="ADAL" clId="{55568B32-9FEC-47A2-8A2C-AE2B4A231795}" dt="2022-04-27T19:25:42.772" v="4"/>
            <ac:spMkLst>
              <pc:docMk/>
              <pc:sldMasterMk cId="653309650" sldId="2147483648"/>
              <pc:sldLayoutMk cId="865851034" sldId="2147483652"/>
              <ac:spMk id="5" creationId="{3D916935-5630-49DA-9CF9-36C0EC27B3EB}"/>
            </ac:spMkLst>
          </pc:spChg>
        </pc:sldLayoutChg>
        <pc:sldLayoutChg chg="addSp modSp">
          <pc:chgData name="Rin, Dana" userId="f288c65c-5e8e-4efd-9eea-ab8da8e75102" providerId="ADAL" clId="{55568B32-9FEC-47A2-8A2C-AE2B4A231795}" dt="2022-04-27T19:25:43.580" v="5"/>
          <pc:sldLayoutMkLst>
            <pc:docMk/>
            <pc:sldMasterMk cId="653309650" sldId="2147483648"/>
            <pc:sldLayoutMk cId="1620231494" sldId="2147483653"/>
          </pc:sldLayoutMkLst>
          <pc:spChg chg="add mod">
            <ac:chgData name="Rin, Dana" userId="f288c65c-5e8e-4efd-9eea-ab8da8e75102" providerId="ADAL" clId="{55568B32-9FEC-47A2-8A2C-AE2B4A231795}" dt="2022-04-27T19:25:43.580" v="5"/>
            <ac:spMkLst>
              <pc:docMk/>
              <pc:sldMasterMk cId="653309650" sldId="2147483648"/>
              <pc:sldLayoutMk cId="1620231494" sldId="2147483653"/>
              <ac:spMk id="7" creationId="{1EA55193-F558-4A2B-8F50-9B9C6F8BDADC}"/>
            </ac:spMkLst>
          </pc:spChg>
        </pc:sldLayoutChg>
        <pc:sldLayoutChg chg="addSp modSp">
          <pc:chgData name="Rin, Dana" userId="f288c65c-5e8e-4efd-9eea-ab8da8e75102" providerId="ADAL" clId="{55568B32-9FEC-47A2-8A2C-AE2B4A231795}" dt="2022-04-27T19:25:44.855" v="6"/>
          <pc:sldLayoutMkLst>
            <pc:docMk/>
            <pc:sldMasterMk cId="653309650" sldId="2147483648"/>
            <pc:sldLayoutMk cId="2180470486" sldId="2147483654"/>
          </pc:sldLayoutMkLst>
          <pc:spChg chg="add mod">
            <ac:chgData name="Rin, Dana" userId="f288c65c-5e8e-4efd-9eea-ab8da8e75102" providerId="ADAL" clId="{55568B32-9FEC-47A2-8A2C-AE2B4A231795}" dt="2022-04-27T19:25:44.855" v="6"/>
            <ac:spMkLst>
              <pc:docMk/>
              <pc:sldMasterMk cId="653309650" sldId="2147483648"/>
              <pc:sldLayoutMk cId="2180470486" sldId="2147483654"/>
              <ac:spMk id="3" creationId="{6EB4357C-A6E4-4ADA-8FE0-408AF868A861}"/>
            </ac:spMkLst>
          </pc:spChg>
        </pc:sldLayoutChg>
        <pc:sldLayoutChg chg="addSp modSp">
          <pc:chgData name="Rin, Dana" userId="f288c65c-5e8e-4efd-9eea-ab8da8e75102" providerId="ADAL" clId="{55568B32-9FEC-47A2-8A2C-AE2B4A231795}" dt="2022-04-27T19:25:45.852" v="7"/>
          <pc:sldLayoutMkLst>
            <pc:docMk/>
            <pc:sldMasterMk cId="653309650" sldId="2147483648"/>
            <pc:sldLayoutMk cId="3320458291" sldId="2147483655"/>
          </pc:sldLayoutMkLst>
          <pc:spChg chg="add mod">
            <ac:chgData name="Rin, Dana" userId="f288c65c-5e8e-4efd-9eea-ab8da8e75102" providerId="ADAL" clId="{55568B32-9FEC-47A2-8A2C-AE2B4A231795}" dt="2022-04-27T19:25:45.852" v="7"/>
            <ac:spMkLst>
              <pc:docMk/>
              <pc:sldMasterMk cId="653309650" sldId="2147483648"/>
              <pc:sldLayoutMk cId="3320458291" sldId="2147483655"/>
              <ac:spMk id="2" creationId="{463148D4-4805-4AE0-A0C8-D8474DD909C8}"/>
            </ac:spMkLst>
          </pc:spChg>
        </pc:sldLayoutChg>
        <pc:sldLayoutChg chg="addSp modSp">
          <pc:chgData name="Rin, Dana" userId="f288c65c-5e8e-4efd-9eea-ab8da8e75102" providerId="ADAL" clId="{55568B32-9FEC-47A2-8A2C-AE2B4A231795}" dt="2022-04-27T19:25:47.382" v="8"/>
          <pc:sldLayoutMkLst>
            <pc:docMk/>
            <pc:sldMasterMk cId="653309650" sldId="2147483648"/>
            <pc:sldLayoutMk cId="1008839997" sldId="2147483656"/>
          </pc:sldLayoutMkLst>
          <pc:spChg chg="add mod">
            <ac:chgData name="Rin, Dana" userId="f288c65c-5e8e-4efd-9eea-ab8da8e75102" providerId="ADAL" clId="{55568B32-9FEC-47A2-8A2C-AE2B4A231795}" dt="2022-04-27T19:25:47.382" v="8"/>
            <ac:spMkLst>
              <pc:docMk/>
              <pc:sldMasterMk cId="653309650" sldId="2147483648"/>
              <pc:sldLayoutMk cId="1008839997" sldId="2147483656"/>
              <ac:spMk id="5" creationId="{5B2EA9E6-2DC7-47F7-B2A9-9CEFE9FD0209}"/>
            </ac:spMkLst>
          </pc:spChg>
        </pc:sldLayoutChg>
        <pc:sldLayoutChg chg="addSp modSp">
          <pc:chgData name="Rin, Dana" userId="f288c65c-5e8e-4efd-9eea-ab8da8e75102" providerId="ADAL" clId="{55568B32-9FEC-47A2-8A2C-AE2B4A231795}" dt="2022-04-27T19:25:48.975" v="9"/>
          <pc:sldLayoutMkLst>
            <pc:docMk/>
            <pc:sldMasterMk cId="653309650" sldId="2147483648"/>
            <pc:sldLayoutMk cId="410741862" sldId="2147483657"/>
          </pc:sldLayoutMkLst>
          <pc:spChg chg="add mod">
            <ac:chgData name="Rin, Dana" userId="f288c65c-5e8e-4efd-9eea-ab8da8e75102" providerId="ADAL" clId="{55568B32-9FEC-47A2-8A2C-AE2B4A231795}" dt="2022-04-27T19:25:48.975" v="9"/>
            <ac:spMkLst>
              <pc:docMk/>
              <pc:sldMasterMk cId="653309650" sldId="2147483648"/>
              <pc:sldLayoutMk cId="410741862" sldId="2147483657"/>
              <ac:spMk id="5" creationId="{85A4D564-446B-4819-9930-58B19D566796}"/>
            </ac:spMkLst>
          </pc:spChg>
        </pc:sldLayoutChg>
      </pc:sldMasterChg>
    </pc:docChg>
  </pc:docChgLst>
  <pc:docChgLst>
    <pc:chgData name="Rin, Dana" userId="S::dana.rin@seattle.gov::f288c65c-5e8e-4efd-9eea-ab8da8e75102" providerId="AD" clId="Web-{220F5A4A-E27C-799A-9922-BD9311DE7301}"/>
    <pc:docChg chg="modSld">
      <pc:chgData name="Rin, Dana" userId="S::dana.rin@seattle.gov::f288c65c-5e8e-4efd-9eea-ab8da8e75102" providerId="AD" clId="Web-{220F5A4A-E27C-799A-9922-BD9311DE7301}" dt="2022-04-19T20:59:41.633" v="233"/>
      <pc:docMkLst>
        <pc:docMk/>
      </pc:docMkLst>
      <pc:sldChg chg="modNotes">
        <pc:chgData name="Rin, Dana" userId="S::dana.rin@seattle.gov::f288c65c-5e8e-4efd-9eea-ab8da8e75102" providerId="AD" clId="Web-{220F5A4A-E27C-799A-9922-BD9311DE7301}" dt="2022-04-19T20:59:41.633" v="233"/>
        <pc:sldMkLst>
          <pc:docMk/>
          <pc:sldMk cId="2705406176" sldId="256"/>
        </pc:sldMkLst>
      </pc:sldChg>
      <pc:sldChg chg="addSp modSp modNotes">
        <pc:chgData name="Rin, Dana" userId="S::dana.rin@seattle.gov::f288c65c-5e8e-4efd-9eea-ab8da8e75102" providerId="AD" clId="Web-{220F5A4A-E27C-799A-9922-BD9311DE7301}" dt="2022-04-19T20:56:32.928" v="128"/>
        <pc:sldMkLst>
          <pc:docMk/>
          <pc:sldMk cId="3592373740" sldId="261"/>
        </pc:sldMkLst>
        <pc:spChg chg="mod">
          <ac:chgData name="Rin, Dana" userId="S::dana.rin@seattle.gov::f288c65c-5e8e-4efd-9eea-ab8da8e75102" providerId="AD" clId="Web-{220F5A4A-E27C-799A-9922-BD9311DE7301}" dt="2022-04-19T20:52:47.878" v="30"/>
          <ac:spMkLst>
            <pc:docMk/>
            <pc:sldMk cId="3592373740" sldId="261"/>
            <ac:spMk id="3" creationId="{1FEA96B0-7856-0C2E-79E7-8064A6D23423}"/>
          </ac:spMkLst>
        </pc:spChg>
        <pc:spChg chg="add mod">
          <ac:chgData name="Rin, Dana" userId="S::dana.rin@seattle.gov::f288c65c-5e8e-4efd-9eea-ab8da8e75102" providerId="AD" clId="Web-{220F5A4A-E27C-799A-9922-BD9311DE7301}" dt="2022-04-19T20:53:07.050" v="34" actId="1076"/>
          <ac:spMkLst>
            <pc:docMk/>
            <pc:sldMk cId="3592373740" sldId="261"/>
            <ac:spMk id="5" creationId="{4ADCC4E4-D42F-4EA5-A898-CB534198E693}"/>
          </ac:spMkLst>
        </pc:spChg>
      </pc:sldChg>
      <pc:sldChg chg="modSp">
        <pc:chgData name="Rin, Dana" userId="S::dana.rin@seattle.gov::f288c65c-5e8e-4efd-9eea-ab8da8e75102" providerId="AD" clId="Web-{220F5A4A-E27C-799A-9922-BD9311DE7301}" dt="2022-04-19T20:57:04.350" v="143" actId="20577"/>
        <pc:sldMkLst>
          <pc:docMk/>
          <pc:sldMk cId="2064013672" sldId="262"/>
        </pc:sldMkLst>
        <pc:spChg chg="mod">
          <ac:chgData name="Rin, Dana" userId="S::dana.rin@seattle.gov::f288c65c-5e8e-4efd-9eea-ab8da8e75102" providerId="AD" clId="Web-{220F5A4A-E27C-799A-9922-BD9311DE7301}" dt="2022-04-19T20:56:39.506" v="129" actId="20577"/>
          <ac:spMkLst>
            <pc:docMk/>
            <pc:sldMk cId="2064013672" sldId="262"/>
            <ac:spMk id="2" creationId="{283342B0-8E01-C7A5-07C9-6273E43002BE}"/>
          </ac:spMkLst>
        </pc:spChg>
        <pc:spChg chg="mod">
          <ac:chgData name="Rin, Dana" userId="S::dana.rin@seattle.gov::f288c65c-5e8e-4efd-9eea-ab8da8e75102" providerId="AD" clId="Web-{220F5A4A-E27C-799A-9922-BD9311DE7301}" dt="2022-04-19T20:57:04.350" v="143" actId="20577"/>
          <ac:spMkLst>
            <pc:docMk/>
            <pc:sldMk cId="2064013672" sldId="262"/>
            <ac:spMk id="3" creationId="{49A88A92-EE05-EB3B-534F-8CECF36FF9E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747F9-DC8B-394E-95C9-5BB2E00D012A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907AE-1E8A-FE46-9289-57E775FF8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4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talk.seattle.gov/2022/02/28/affordable-connectivity-program-acp-helping-low-income-households-with-internet-cost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cloud.adobe.com/spodintegration/index.html?r=1&amp;locale=en-u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echtalk.seattle.gov/2022/02/28/affordable-connectivity-program-acp-helping-low-income-households-with-internet-costs/" TargetMode="External"/><Relationship Id="rId5" Type="http://schemas.openxmlformats.org/officeDocument/2006/relationships/hyperlink" Target="http://www.seattle.gov/tech/services/internet-access/affordable-connectivity-program-(acp" TargetMode="External"/><Relationship Id="rId4" Type="http://schemas.openxmlformats.org/officeDocument/2006/relationships/hyperlink" Target="https://acpbenefit.org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ttle.gov/tech/services/internet-access/affordable-connectivity-program-(acp)#whatprovidersareontheaffordableconnectivityprogramacpinseattleandkingcounty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talk.seattle.gov/2022/02/28/affordable-connectivity-program-acp-helping-low-income-households-with-internet-cost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-add slide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07AE-1E8A-FE46-9289-57E775FF81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78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Dana</a:t>
            </a:r>
          </a:p>
          <a:p>
            <a:endParaRPr lang="en-US"/>
          </a:p>
          <a:p>
            <a:r>
              <a:rPr lang="en-US"/>
              <a:t>References:</a:t>
            </a:r>
          </a:p>
          <a:p>
            <a:r>
              <a:rPr lang="en-US"/>
              <a:t>- </a:t>
            </a:r>
            <a:r>
              <a:rPr lang="en-US">
                <a:hlinkClick r:id="rId3"/>
              </a:rPr>
              <a:t>https://techtalk.seattle.gov/2022/02/28/affordable-connectivity-program-acp-helping-low-income-households-with-internet-costs/</a:t>
            </a:r>
            <a:endParaRPr lang="en-US"/>
          </a:p>
          <a:p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07AE-1E8A-FE46-9289-57E775FF81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48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David</a:t>
            </a:r>
          </a:p>
          <a:p>
            <a:endParaRPr lang="en-US"/>
          </a:p>
          <a:p>
            <a:r>
              <a:rPr lang="en-US"/>
              <a:t>References:</a:t>
            </a:r>
          </a:p>
          <a:p>
            <a:r>
              <a:rPr lang="en-US"/>
              <a:t>- </a:t>
            </a:r>
            <a:r>
              <a:rPr lang="en-US">
                <a:hlinkClick r:id="rId3"/>
              </a:rPr>
              <a:t>https://documentcloud.adobe.com/spodintegration/index.html?r=1&amp;locale=en-us</a:t>
            </a:r>
            <a:endParaRPr lang="en-US"/>
          </a:p>
          <a:p>
            <a:r>
              <a:rPr lang="en-US"/>
              <a:t>- </a:t>
            </a:r>
            <a:r>
              <a:rPr lang="en-US">
                <a:hlinkClick r:id="rId4"/>
              </a:rPr>
              <a:t>https://acpbenefit.org/</a:t>
            </a:r>
            <a:endParaRPr lang="en-US"/>
          </a:p>
          <a:p>
            <a:r>
              <a:rPr lang="en-US"/>
              <a:t>- </a:t>
            </a:r>
            <a:r>
              <a:rPr lang="en-US">
                <a:hlinkClick r:id="rId5"/>
              </a:rPr>
              <a:t>http://www.seattle.gov/tech/services/internet-access/affordable-connectivity-program-(acp</a:t>
            </a:r>
            <a:r>
              <a:rPr lang="en-US"/>
              <a:t>)</a:t>
            </a:r>
          </a:p>
          <a:p>
            <a:r>
              <a:rPr lang="en-US"/>
              <a:t>- </a:t>
            </a:r>
            <a:r>
              <a:rPr lang="en-US">
                <a:hlinkClick r:id="rId6"/>
              </a:rPr>
              <a:t>https://techtalk.seattle.gov/2022/02/28/affordable-connectivity-program-acp-helping-low-income-households-with-internet-costs/</a:t>
            </a:r>
            <a:endParaRPr lang="en-US"/>
          </a:p>
          <a:p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07AE-1E8A-FE46-9289-57E775FF81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07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David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References:</a:t>
            </a:r>
          </a:p>
          <a:p>
            <a:r>
              <a:rPr lang="en-US">
                <a:cs typeface="Calibri"/>
              </a:rPr>
              <a:t>-flyer via email from David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07AE-1E8A-FE46-9289-57E775FF81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63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David</a:t>
            </a:r>
          </a:p>
          <a:p>
            <a:endParaRPr lang="en-US"/>
          </a:p>
          <a:p>
            <a:r>
              <a:rPr lang="en-US"/>
              <a:t>References:</a:t>
            </a:r>
          </a:p>
          <a:p>
            <a:r>
              <a:rPr lang="en-US"/>
              <a:t>- </a:t>
            </a:r>
            <a:r>
              <a:rPr lang="en-US">
                <a:hlinkClick r:id="rId3"/>
              </a:rPr>
              <a:t>http://www.seattle.gov/tech/services/internet-access/affordable-connectivity-program-(acp)#whatprovidersareontheaffordableconnectivityprogramacpinseattleandkingcounty</a:t>
            </a:r>
            <a:endParaRPr lang="en-US"/>
          </a:p>
          <a:p>
            <a:r>
              <a:rPr lang="en-US"/>
              <a:t>-comcast isn’t offering the laptops or tablets at this time (for the ACP)</a:t>
            </a:r>
          </a:p>
          <a:p>
            <a:r>
              <a:rPr lang="en-US"/>
              <a:t>-both comcast and astound offer a $10/month option while Lumen doesn’t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07AE-1E8A-FE46-9289-57E775FF81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03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References:</a:t>
            </a:r>
          </a:p>
          <a:p>
            <a:r>
              <a:rPr lang="en-US"/>
              <a:t>- </a:t>
            </a:r>
            <a:r>
              <a:rPr lang="en-US">
                <a:hlinkClick r:id="rId3"/>
              </a:rPr>
              <a:t>https://techtalk.seattle.gov/2022/02/28/affordable-connectivity-program-acp-helping-low-income-households-with-internet-costs/</a:t>
            </a:r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A household is eligible if one member of the household</a:t>
            </a:r>
          </a:p>
          <a:p>
            <a:pPr>
              <a:buFont typeface="Arial"/>
              <a:buChar char="•"/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Participates in certain assistance programs (SNAP, Medicaid, Federal Public Housing Assistance, SSI, WIC, or Lifeline)</a:t>
            </a:r>
          </a:p>
          <a:p>
            <a:pPr>
              <a:buFont typeface="Arial"/>
              <a:buChar char="•"/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Participates in Tribal specific programs (Bureau of Indian Affairs General Assistance, Tribal TANF, or Food Distribution Program on Indian Reservations)</a:t>
            </a:r>
          </a:p>
          <a:p>
            <a:pPr>
              <a:buFont typeface="Arial"/>
              <a:buChar char="•"/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Is approved to receive benefits under the free and reduced-price school lunch program or the school breakfast program, including through the USDA Community Eligibility Provision</a:t>
            </a:r>
          </a:p>
          <a:p>
            <a:pPr>
              <a:buFont typeface="Arial"/>
              <a:buChar char="•"/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Received a Federal Pell Grant during the current award year</a:t>
            </a:r>
          </a:p>
          <a:p>
            <a:pPr marL="0" indent="0">
              <a:buNone/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Eligible for existing low-income A household is eligible if one member of the household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07AE-1E8A-FE46-9289-57E775FF81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79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07AE-1E8A-FE46-9289-57E775FF81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42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07AE-1E8A-FE46-9289-57E775FF81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54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Slide before:</a:t>
            </a:r>
          </a:p>
          <a:p>
            <a:pPr marL="171450" indent="-171450">
              <a:buFontTx/>
              <a:buChar char="-"/>
            </a:pPr>
            <a:r>
              <a:rPr lang="en-US" dirty="0">
                <a:cs typeface="Calibri"/>
              </a:rPr>
              <a:t>Some internet providers with a low-income program allow direct ACP sign-up while others require the federal ACP eligibility sign-up first</a:t>
            </a:r>
          </a:p>
          <a:p>
            <a:pPr marL="171450" indent="-171450">
              <a:buFontTx/>
              <a:buChar char="-"/>
            </a:pP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STEP 1: Visit acpbenefit.org</a:t>
            </a:r>
          </a:p>
          <a:p>
            <a:r>
              <a:rPr lang="en-US" dirty="0">
                <a:cs typeface="Calibri"/>
              </a:rPr>
              <a:t>STEP 2: Fill out application online or download and print an application to mail in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07AE-1E8A-FE46-9289-57E775FF81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43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07AE-1E8A-FE46-9289-57E775FF81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7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88">
            <a:extLst>
              <a:ext uri="{FF2B5EF4-FFF2-40B4-BE49-F238E27FC236}">
                <a16:creationId xmlns:a16="http://schemas.microsoft.com/office/drawing/2014/main" id="{0AC49FDB-9065-40C0-A909-67E66AFA4F4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b="23492"/>
          <a:stretch/>
        </p:blipFill>
        <p:spPr>
          <a:xfrm>
            <a:off x="-25054" y="0"/>
            <a:ext cx="12217054" cy="693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2F8D7-7114-4278-A8C6-262B2635CD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5054" y="0"/>
            <a:ext cx="12217054" cy="6936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A7E2E5-B5A7-494A-ADB5-BD542C1378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6000978"/>
            <a:ext cx="3002280" cy="93567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38633C0-2225-4203-8672-BE1FF8F3CB26}"/>
              </a:ext>
            </a:extLst>
          </p:cNvPr>
          <p:cNvSpPr txBox="1">
            <a:spLocks/>
          </p:cNvSpPr>
          <p:nvPr userDrawn="1"/>
        </p:nvSpPr>
        <p:spPr>
          <a:xfrm>
            <a:off x="152399" y="6248282"/>
            <a:ext cx="1498947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</a:rPr>
              <a:t>04/28/2022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A9AFD60-3737-4450-BE19-5CF0B1965CC6}"/>
              </a:ext>
            </a:extLst>
          </p:cNvPr>
          <p:cNvSpPr txBox="1">
            <a:spLocks/>
          </p:cNvSpPr>
          <p:nvPr userDrawn="1"/>
        </p:nvSpPr>
        <p:spPr>
          <a:xfrm>
            <a:off x="1709534" y="6248282"/>
            <a:ext cx="2614815" cy="365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</a:rPr>
              <a:t>Seattle Information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132987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D3831-E045-4CF7-A2D9-9AEA6C14EF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67A9B5FB-75B4-48E2-B0FB-95A932E90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3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10515600" cy="13328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28823-32B4-4926-B8E8-ECC0701C2F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24202" y="6248281"/>
            <a:ext cx="888942" cy="365125"/>
          </a:xfrm>
        </p:spPr>
        <p:txBody>
          <a:bodyPr/>
          <a:lstStyle/>
          <a:p>
            <a:r>
              <a:rPr lang="en-US"/>
              <a:t>Slide </a:t>
            </a:r>
            <a:fld id="{67A9B5FB-75B4-48E2-B0FB-95A932E90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9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D916935-5630-49DA-9CF9-36C0EC27B3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24202" y="6248281"/>
            <a:ext cx="888942" cy="365125"/>
          </a:xfrm>
        </p:spPr>
        <p:txBody>
          <a:bodyPr/>
          <a:lstStyle/>
          <a:p>
            <a:r>
              <a:rPr lang="en-US"/>
              <a:t>Slide </a:t>
            </a:r>
            <a:fld id="{67A9B5FB-75B4-48E2-B0FB-95A932E90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5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3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EA55193-F558-4A2B-8F50-9B9C6F8BDA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24202" y="6248281"/>
            <a:ext cx="888942" cy="365125"/>
          </a:xfrm>
        </p:spPr>
        <p:txBody>
          <a:bodyPr/>
          <a:lstStyle/>
          <a:p>
            <a:r>
              <a:rPr lang="en-US"/>
              <a:t>Slide </a:t>
            </a:r>
            <a:fld id="{67A9B5FB-75B4-48E2-B0FB-95A932E90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3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EB4357C-A6E4-4ADA-8FE0-408AF868A8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24202" y="6248281"/>
            <a:ext cx="888942" cy="365125"/>
          </a:xfrm>
        </p:spPr>
        <p:txBody>
          <a:bodyPr/>
          <a:lstStyle/>
          <a:p>
            <a:r>
              <a:rPr lang="en-US"/>
              <a:t>Slide </a:t>
            </a:r>
            <a:fld id="{67A9B5FB-75B4-48E2-B0FB-95A932E90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7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63148D4-4805-4AE0-A0C8-D8474DD909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24202" y="6248281"/>
            <a:ext cx="888942" cy="365125"/>
          </a:xfrm>
        </p:spPr>
        <p:txBody>
          <a:bodyPr/>
          <a:lstStyle/>
          <a:p>
            <a:r>
              <a:rPr lang="en-US"/>
              <a:t>Slide </a:t>
            </a:r>
            <a:fld id="{67A9B5FB-75B4-48E2-B0FB-95A932E90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5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copy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2EA9E6-2DC7-47F7-B2A9-9CEFE9FD02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24202" y="6248281"/>
            <a:ext cx="888942" cy="365125"/>
          </a:xfrm>
        </p:spPr>
        <p:txBody>
          <a:bodyPr/>
          <a:lstStyle/>
          <a:p>
            <a:r>
              <a:rPr lang="en-US"/>
              <a:t>Slide </a:t>
            </a:r>
            <a:fld id="{67A9B5FB-75B4-48E2-B0FB-95A932E90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3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copy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5A4D564-446B-4819-9930-58B19D5667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24202" y="6248281"/>
            <a:ext cx="888942" cy="365125"/>
          </a:xfrm>
        </p:spPr>
        <p:txBody>
          <a:bodyPr/>
          <a:lstStyle/>
          <a:p>
            <a:r>
              <a:rPr lang="en-US"/>
              <a:t>Slide </a:t>
            </a:r>
            <a:fld id="{67A9B5FB-75B4-48E2-B0FB-95A932E90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98">
            <a:extLst>
              <a:ext uri="{FF2B5EF4-FFF2-40B4-BE49-F238E27FC236}">
                <a16:creationId xmlns:a16="http://schemas.microsoft.com/office/drawing/2014/main" id="{6301E5A9-264C-4A8D-9812-87FFC06AE62B}"/>
              </a:ext>
            </a:extLst>
          </p:cNvPr>
          <p:cNvSpPr/>
          <p:nvPr userDrawn="1"/>
        </p:nvSpPr>
        <p:spPr>
          <a:xfrm>
            <a:off x="0" y="5984478"/>
            <a:ext cx="12192000" cy="898460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DD451B4-C473-4A29-A539-AB086CAEEC4C}"/>
              </a:ext>
            </a:extLst>
          </p:cNvPr>
          <p:cNvSpPr txBox="1">
            <a:spLocks/>
          </p:cNvSpPr>
          <p:nvPr userDrawn="1"/>
        </p:nvSpPr>
        <p:spPr>
          <a:xfrm>
            <a:off x="152400" y="6248284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3DA5"/>
                </a:solidFill>
              </a:rPr>
              <a:t>Date (xx/xx/xxx)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5122A13-69DF-40C1-9F36-4B12A61C3C27}"/>
              </a:ext>
            </a:extLst>
          </p:cNvPr>
          <p:cNvSpPr txBox="1">
            <a:spLocks/>
          </p:cNvSpPr>
          <p:nvPr userDrawn="1"/>
        </p:nvSpPr>
        <p:spPr>
          <a:xfrm>
            <a:off x="1524000" y="62482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3DA5"/>
                </a:solidFill>
              </a:rPr>
              <a:t>Department Name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BB9B98A-278E-4B52-9EE2-9C31F9863037}"/>
              </a:ext>
            </a:extLst>
          </p:cNvPr>
          <p:cNvSpPr txBox="1">
            <a:spLocks/>
          </p:cNvSpPr>
          <p:nvPr userDrawn="1"/>
        </p:nvSpPr>
        <p:spPr>
          <a:xfrm>
            <a:off x="3581400" y="6248283"/>
            <a:ext cx="1165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3DA5"/>
                </a:solidFill>
              </a:rPr>
              <a:t>Page Number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953AB7E-1A09-40B8-82F4-7132969F5B99}"/>
              </a:ext>
            </a:extLst>
          </p:cNvPr>
          <p:cNvSpPr txBox="1">
            <a:spLocks/>
          </p:cNvSpPr>
          <p:nvPr userDrawn="1"/>
        </p:nvSpPr>
        <p:spPr>
          <a:xfrm>
            <a:off x="152399" y="6248284"/>
            <a:ext cx="1524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bg1"/>
                </a:solidFill>
              </a:rPr>
              <a:t>04/29/2022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6CE33BE-5965-4385-A50F-EE3044A3C612}"/>
              </a:ext>
            </a:extLst>
          </p:cNvPr>
          <p:cNvSpPr txBox="1">
            <a:spLocks/>
          </p:cNvSpPr>
          <p:nvPr userDrawn="1"/>
        </p:nvSpPr>
        <p:spPr>
          <a:xfrm>
            <a:off x="1702031" y="6248282"/>
            <a:ext cx="267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bg1"/>
                </a:solidFill>
              </a:rPr>
              <a:t>Seattle Information Technology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2D44D1-75DE-4BDD-8018-D6C834D9310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536" y="5984478"/>
            <a:ext cx="3002280" cy="9356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03AFC-0BEA-4EA6-A17B-0112C29D4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38960" y="6245393"/>
            <a:ext cx="8889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2B14626-6BFA-4953-A7E0-3FE49BCAA3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cc.gov/acp-consumer-outreach-toolkit" TargetMode="External"/><Relationship Id="rId3" Type="http://schemas.openxmlformats.org/officeDocument/2006/relationships/hyperlink" Target="http://www.acpbenefit.org/" TargetMode="External"/><Relationship Id="rId7" Type="http://schemas.openxmlformats.org/officeDocument/2006/relationships/hyperlink" Target="mailto:ACPsp...@fcc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CPSu...@usac.org" TargetMode="External"/><Relationship Id="rId5" Type="http://schemas.openxmlformats.org/officeDocument/2006/relationships/hyperlink" Target="http://www.fcc.gov/acp" TargetMode="External"/><Relationship Id="rId4" Type="http://schemas.openxmlformats.org/officeDocument/2006/relationships/hyperlink" Target="https://acpbenefit.org/help/resources/" TargetMode="External"/><Relationship Id="rId9" Type="http://schemas.openxmlformats.org/officeDocument/2006/relationships/hyperlink" Target="http://consumercomplaints.fcc.gov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cpbenefit.org/wp-content/uploads/ACP-Acceptable-Documentation-Guide-English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6240E-CBCD-4F39-ABEB-14C0F141E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6055"/>
            <a:ext cx="9144000" cy="238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ea typeface="+mj-lt"/>
                <a:cs typeface="+mj-lt"/>
              </a:rPr>
              <a:t>The Affordable Connectivity Program (ACP)</a:t>
            </a:r>
          </a:p>
        </p:txBody>
      </p:sp>
    </p:spTree>
    <p:extLst>
      <p:ext uri="{BB962C8B-B14F-4D97-AF65-F5344CB8AC3E}">
        <p14:creationId xmlns:p14="http://schemas.microsoft.com/office/powerpoint/2010/main" val="270540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53BB1-03B7-4498-AF58-E15EDD2F1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bg2">
                    <a:lumMod val="10000"/>
                  </a:schemeClr>
                </a:solidFill>
              </a:rPr>
              <a:t>Pricing</a:t>
            </a:r>
            <a:r>
              <a:rPr lang="en-US"/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5E3B0E4-9DA9-48F8-9F55-E3FC006A7F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126154"/>
              </p:ext>
            </p:extLst>
          </p:nvPr>
        </p:nvGraphicFramePr>
        <p:xfrm>
          <a:off x="838200" y="1825623"/>
          <a:ext cx="10515596" cy="2077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899">
                  <a:extLst>
                    <a:ext uri="{9D8B030D-6E8A-4147-A177-3AD203B41FA5}">
                      <a16:colId xmlns:a16="http://schemas.microsoft.com/office/drawing/2014/main" val="1059892404"/>
                    </a:ext>
                  </a:extLst>
                </a:gridCol>
                <a:gridCol w="2628899">
                  <a:extLst>
                    <a:ext uri="{9D8B030D-6E8A-4147-A177-3AD203B41FA5}">
                      <a16:colId xmlns:a16="http://schemas.microsoft.com/office/drawing/2014/main" val="2387545380"/>
                    </a:ext>
                  </a:extLst>
                </a:gridCol>
                <a:gridCol w="2628899">
                  <a:extLst>
                    <a:ext uri="{9D8B030D-6E8A-4147-A177-3AD203B41FA5}">
                      <a16:colId xmlns:a16="http://schemas.microsoft.com/office/drawing/2014/main" val="1481928528"/>
                    </a:ext>
                  </a:extLst>
                </a:gridCol>
                <a:gridCol w="2628899">
                  <a:extLst>
                    <a:ext uri="{9D8B030D-6E8A-4147-A177-3AD203B41FA5}">
                      <a16:colId xmlns:a16="http://schemas.microsoft.com/office/drawing/2014/main" val="1345227577"/>
                    </a:ext>
                  </a:extLst>
                </a:gridCol>
              </a:tblGrid>
              <a:tr h="675278">
                <a:tc>
                  <a:txBody>
                    <a:bodyPr/>
                    <a:lstStyle/>
                    <a:p>
                      <a:r>
                        <a:rPr lang="en-US" sz="2000" dirty="0"/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Lowest 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Second 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Third Tier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525032"/>
                  </a:ext>
                </a:extLst>
              </a:tr>
              <a:tr h="67527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Comcast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$19.99 for 50 Mbps</a:t>
                      </a:r>
                      <a:br>
                        <a:rPr lang="en-US" sz="2000" dirty="0">
                          <a:solidFill>
                            <a:srgbClr val="181717"/>
                          </a:solidFill>
                        </a:rPr>
                      </a:br>
                      <a:endParaRPr lang="en-US" sz="2000" i="1" dirty="0">
                        <a:solidFill>
                          <a:srgbClr val="18171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$39.99 for 100/5 Mbps</a:t>
                      </a:r>
                      <a:endParaRPr lang="en-US" sz="1800" i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$49.99 for 300 Mbps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542336"/>
                  </a:ext>
                </a:extLst>
              </a:tr>
              <a:tr h="67527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Astound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$19.95 for 100 Mbps</a:t>
                      </a:r>
                      <a:br>
                        <a:rPr lang="en-US" sz="2000" dirty="0">
                          <a:solidFill>
                            <a:srgbClr val="181717"/>
                          </a:solidFill>
                        </a:rPr>
                      </a:br>
                      <a:endParaRPr lang="en-US" sz="2000" i="1" dirty="0">
                        <a:solidFill>
                          <a:srgbClr val="18171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$39.95 for 500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$49.95 for 940 Mbps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2337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FF26310-92BC-42DF-8227-9B188B04E4EE}"/>
              </a:ext>
            </a:extLst>
          </p:cNvPr>
          <p:cNvSpPr txBox="1"/>
          <p:nvPr/>
        </p:nvSpPr>
        <p:spPr>
          <a:xfrm>
            <a:off x="4809357" y="6315250"/>
            <a:ext cx="675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Slide 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6254FC-9F88-3D96-232A-EF62866EE9F2}"/>
              </a:ext>
            </a:extLst>
          </p:cNvPr>
          <p:cNvSpPr txBox="1"/>
          <p:nvPr/>
        </p:nvSpPr>
        <p:spPr>
          <a:xfrm>
            <a:off x="839355" y="4528127"/>
            <a:ext cx="955501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Internet Essentials by Comcast/Xfinity and Simply Internet by Astound/Wave offer programs at $9.95 with 50 Mbps.</a:t>
            </a:r>
            <a:endParaRPr lang="en-US" dirty="0">
              <a:solidFill>
                <a:schemeClr val="bg2">
                  <a:lumMod val="1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8518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342B0-8E01-C7A5-07C9-6273E4300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solidFill>
                  <a:schemeClr val="bg2">
                    <a:lumMod val="10000"/>
                  </a:schemeClr>
                </a:solidFill>
                <a:ea typeface="+mj-lt"/>
                <a:cs typeface="+mj-lt"/>
              </a:rPr>
              <a:t>Quick links and additional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88A92-EE05-EB3B-534F-8CECF36FF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443"/>
            <a:ext cx="11266170" cy="408732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ACP application link: </a:t>
            </a:r>
            <a:r>
              <a:rPr lang="en-US" sz="2800">
                <a:ea typeface="+mn-lt"/>
                <a:cs typeface="+mn-lt"/>
                <a:hlinkClick r:id="rId3"/>
              </a:rPr>
              <a:t>www.ACPBenefit.org</a:t>
            </a:r>
            <a:endParaRPr lang="en-US" sz="280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Application forms: </a:t>
            </a:r>
            <a:r>
              <a:rPr lang="en-US" sz="280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  <a:hlinkClick r:id="rId4"/>
              </a:rPr>
              <a:t>https://acpbenefit.org/help/resources/</a:t>
            </a:r>
            <a:endParaRPr lang="en-US" sz="280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FCC's ACP page: </a:t>
            </a:r>
            <a:r>
              <a:rPr lang="en-US" sz="2800">
                <a:ea typeface="+mn-lt"/>
                <a:cs typeface="+mn-lt"/>
                <a:hlinkClick r:id="rId5"/>
              </a:rPr>
              <a:t>www.fcc.gov/acp</a:t>
            </a:r>
            <a:endParaRPr lang="en-US" sz="280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For application questions: </a:t>
            </a:r>
            <a:r>
              <a:rPr lang="en-US" sz="2800">
                <a:ea typeface="+mn-lt"/>
                <a:cs typeface="+mn-lt"/>
                <a:hlinkClick r:id="rId6"/>
              </a:rPr>
              <a:t>ACPSu...@usac.org</a:t>
            </a:r>
            <a:r>
              <a:rPr lang="en-US" sz="2800">
                <a:ea typeface="+mn-lt"/>
                <a:cs typeface="+mn-lt"/>
              </a:rPr>
              <a:t> </a:t>
            </a:r>
            <a:r>
              <a:rPr lang="en-US" sz="280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or 1-877-384-2575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To request a speaker: </a:t>
            </a:r>
            <a:r>
              <a:rPr lang="en-US" sz="2800">
                <a:ea typeface="+mn-lt"/>
                <a:cs typeface="+mn-lt"/>
                <a:hlinkClick r:id="rId7"/>
              </a:rPr>
              <a:t>ACPsp...@fcc.gov</a:t>
            </a:r>
            <a:endParaRPr lang="en-US" sz="280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ACP Outreach Toolkit: </a:t>
            </a:r>
            <a:r>
              <a:rPr lang="en-US" sz="2600" b="0" i="0" u="none" strike="noStrike">
                <a:solidFill>
                  <a:srgbClr val="0275D8"/>
                </a:solidFill>
                <a:effectLst/>
                <a:hlinkClick r:id="rId8"/>
              </a:rPr>
              <a:t>https://www.fcc.gov/acp-consumer-outreach-toolkit</a:t>
            </a:r>
            <a:endParaRPr lang="en-US" sz="2600" b="0" i="0" u="none" strike="noStrike">
              <a:solidFill>
                <a:srgbClr val="0275D8"/>
              </a:solidFill>
              <a:effectLst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chemeClr val="bg2">
                    <a:lumMod val="10000"/>
                  </a:schemeClr>
                </a:solidFill>
              </a:rPr>
              <a:t>File a consumer complaint:</a:t>
            </a:r>
            <a:r>
              <a:rPr lang="en-US" sz="2800" b="0" i="0">
                <a:solidFill>
                  <a:schemeClr val="bg2">
                    <a:lumMod val="10000"/>
                  </a:schemeClr>
                </a:solidFill>
                <a:effectLst/>
              </a:rPr>
              <a:t> </a:t>
            </a:r>
            <a:r>
              <a:rPr lang="en-US" sz="2800" b="0" i="0" u="none" strike="noStrike">
                <a:solidFill>
                  <a:srgbClr val="0039A3"/>
                </a:solidFill>
                <a:effectLst/>
                <a:hlinkClick r:id="rId9" tooltip="consumercomplaints.fcc.gov"/>
              </a:rPr>
              <a:t>consumercomplaints.fcc.gov</a:t>
            </a:r>
            <a:endParaRPr lang="en-US" sz="2800" b="0" i="0" u="none" strike="noStrike">
              <a:solidFill>
                <a:srgbClr val="0039A3"/>
              </a:solidFill>
              <a:effectLst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US" sz="2800">
              <a:solidFill>
                <a:schemeClr val="bg2">
                  <a:lumMod val="10000"/>
                </a:schemeClr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US" sz="28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US" sz="28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US" sz="2800">
              <a:ea typeface="+mn-lt"/>
              <a:cs typeface="+mn-lt"/>
            </a:endParaRPr>
          </a:p>
          <a:p>
            <a:pPr marL="0" indent="0">
              <a:buNone/>
            </a:pPr>
            <a:endParaRPr lang="en-US" sz="2800">
              <a:ea typeface="+mn-lt"/>
              <a:cs typeface="+mn-lt"/>
            </a:endParaRPr>
          </a:p>
          <a:p>
            <a:pPr marL="0" indent="0">
              <a:buNone/>
            </a:pPr>
            <a:endParaRPr lang="en-US" sz="280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14030-A2BE-4A8D-9132-DE5797202EF1}"/>
              </a:ext>
            </a:extLst>
          </p:cNvPr>
          <p:cNvSpPr txBox="1"/>
          <p:nvPr/>
        </p:nvSpPr>
        <p:spPr>
          <a:xfrm>
            <a:off x="4809357" y="6315250"/>
            <a:ext cx="675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Slide 11</a:t>
            </a:r>
          </a:p>
        </p:txBody>
      </p:sp>
    </p:spTree>
    <p:extLst>
      <p:ext uri="{BB962C8B-B14F-4D97-AF65-F5344CB8AC3E}">
        <p14:creationId xmlns:p14="http://schemas.microsoft.com/office/powerpoint/2010/main" val="2064013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457BFCE-0847-E3D2-B4C9-E1F0409D630D}"/>
              </a:ext>
            </a:extLst>
          </p:cNvPr>
          <p:cNvSpPr txBox="1">
            <a:spLocks/>
          </p:cNvSpPr>
          <p:nvPr/>
        </p:nvSpPr>
        <p:spPr>
          <a:xfrm>
            <a:off x="838200" y="2317725"/>
            <a:ext cx="10515600" cy="1325563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chemeClr val="bg2">
                    <a:lumMod val="10000"/>
                  </a:schemeClr>
                </a:solidFill>
                <a:ea typeface="+mj-lt"/>
                <a:cs typeface="+mj-lt"/>
              </a:rPr>
              <a:t>Thank you!</a:t>
            </a:r>
            <a:endParaRPr lang="en-US" sz="8000">
              <a:solidFill>
                <a:schemeClr val="bg2">
                  <a:lumMod val="10000"/>
                </a:schemeClr>
              </a:solidFill>
              <a:cs typeface="Seattle Tex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827EF1-06C2-430E-933E-819600B176B5}"/>
              </a:ext>
            </a:extLst>
          </p:cNvPr>
          <p:cNvSpPr txBox="1"/>
          <p:nvPr/>
        </p:nvSpPr>
        <p:spPr>
          <a:xfrm>
            <a:off x="4809357" y="6302550"/>
            <a:ext cx="675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Slide 12</a:t>
            </a:r>
          </a:p>
        </p:txBody>
      </p:sp>
    </p:spTree>
    <p:extLst>
      <p:ext uri="{BB962C8B-B14F-4D97-AF65-F5344CB8AC3E}">
        <p14:creationId xmlns:p14="http://schemas.microsoft.com/office/powerpoint/2010/main" val="253893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5379-6C70-4FBE-96B0-71820216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90" y="1033071"/>
            <a:ext cx="4101548" cy="209814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2">
                    <a:lumMod val="10000"/>
                  </a:schemeClr>
                </a:solidFill>
                <a:ea typeface="+mj-lt"/>
                <a:cs typeface="+mj-lt"/>
              </a:rPr>
              <a:t>What is the </a:t>
            </a:r>
            <a:br>
              <a:rPr lang="en-US" sz="3600" dirty="0">
                <a:solidFill>
                  <a:schemeClr val="bg2">
                    <a:lumMod val="10000"/>
                  </a:schemeClr>
                </a:solidFill>
                <a:ea typeface="+mj-lt"/>
                <a:cs typeface="+mj-lt"/>
              </a:rPr>
            </a:br>
            <a:r>
              <a:rPr lang="en-US" sz="3600" dirty="0">
                <a:solidFill>
                  <a:schemeClr val="bg2">
                    <a:lumMod val="10000"/>
                  </a:schemeClr>
                </a:solidFill>
                <a:ea typeface="+mj-lt"/>
                <a:cs typeface="+mj-lt"/>
              </a:rPr>
              <a:t>Affordable Connectivity</a:t>
            </a:r>
            <a:br>
              <a:rPr lang="en-US" sz="3600" dirty="0">
                <a:solidFill>
                  <a:schemeClr val="bg2">
                    <a:lumMod val="10000"/>
                  </a:schemeClr>
                </a:solidFill>
                <a:ea typeface="+mj-lt"/>
                <a:cs typeface="+mj-lt"/>
              </a:rPr>
            </a:br>
            <a:r>
              <a:rPr lang="en-US" sz="3600" dirty="0">
                <a:solidFill>
                  <a:schemeClr val="bg2">
                    <a:lumMod val="10000"/>
                  </a:schemeClr>
                </a:solidFill>
                <a:ea typeface="+mj-lt"/>
                <a:cs typeface="+mj-lt"/>
              </a:rPr>
              <a:t>Program?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CB3AE-8732-4F5B-AADC-0BA1C32A1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888" y="1081024"/>
            <a:ext cx="7371522" cy="40873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Seattle Text"/>
                <a:ea typeface="+mn-lt"/>
                <a:cs typeface="+mn-lt"/>
              </a:rPr>
              <a:t>A Federal Communications Commission (FCC) program that helps connect families and households struggling to afford internet service</a:t>
            </a:r>
            <a:endParaRPr lang="en-US" dirty="0">
              <a:solidFill>
                <a:schemeClr val="bg2">
                  <a:lumMod val="10000"/>
                </a:schemeClr>
              </a:solidFill>
              <a:latin typeface="Seattle Text"/>
              <a:ea typeface="+mn-lt"/>
              <a:cs typeface="+mn-lt"/>
            </a:endParaRPr>
          </a:p>
          <a:p>
            <a:endParaRPr lang="en-US" sz="2800">
              <a:solidFill>
                <a:schemeClr val="bg2">
                  <a:lumMod val="10000"/>
                </a:schemeClr>
              </a:solidFill>
              <a:latin typeface="Seattle Text"/>
              <a:cs typeface="Calibri"/>
            </a:endParaRPr>
          </a:p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Seattle Text"/>
                <a:ea typeface="+mn-lt"/>
                <a:cs typeface="+mn-lt"/>
              </a:rPr>
              <a:t>Helps many low-income households afford internet service and devices (laptop or tablet)</a:t>
            </a:r>
          </a:p>
          <a:p>
            <a:endParaRPr lang="en-US" sz="2800">
              <a:solidFill>
                <a:schemeClr val="bg2">
                  <a:lumMod val="10000"/>
                </a:schemeClr>
              </a:solidFill>
              <a:latin typeface="Seattle Text"/>
              <a:ea typeface="+mn-lt"/>
              <a:cs typeface="+mn-lt"/>
            </a:endParaRPr>
          </a:p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Seattle Text"/>
                <a:ea typeface="+mn-lt"/>
                <a:cs typeface="+mn-lt"/>
              </a:rPr>
              <a:t>Provides ongoing monthly internet discount</a:t>
            </a:r>
          </a:p>
          <a:p>
            <a:endParaRPr lang="en-US" sz="2800">
              <a:solidFill>
                <a:schemeClr val="bg2">
                  <a:lumMod val="10000"/>
                </a:schemeClr>
              </a:solidFill>
              <a:latin typeface="Seattle Text"/>
              <a:ea typeface="+mn-lt"/>
              <a:cs typeface="+mn-lt"/>
            </a:endParaRPr>
          </a:p>
          <a:p>
            <a:endParaRPr lang="en-US" sz="2800">
              <a:solidFill>
                <a:schemeClr val="bg2">
                  <a:lumMod val="10000"/>
                </a:schemeClr>
              </a:solidFill>
              <a:latin typeface="Seattle Text"/>
              <a:cs typeface="Calibri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855B577-A692-4BDC-9A71-BDBCB5515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8" y="3728165"/>
            <a:ext cx="3031434" cy="143367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A6DA6E-2630-4FA4-A35C-27192D11BA6B}"/>
              </a:ext>
            </a:extLst>
          </p:cNvPr>
          <p:cNvCxnSpPr>
            <a:cxnSpLocks/>
          </p:cNvCxnSpPr>
          <p:nvPr/>
        </p:nvCxnSpPr>
        <p:spPr>
          <a:xfrm>
            <a:off x="4393096" y="772628"/>
            <a:ext cx="0" cy="4870174"/>
          </a:xfrm>
          <a:prstGeom prst="line">
            <a:avLst/>
          </a:prstGeom>
          <a:ln w="19050">
            <a:solidFill>
              <a:srgbClr val="003DA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BAD45E8-96E9-432E-BF64-AF8DFB0D1DAB}"/>
              </a:ext>
            </a:extLst>
          </p:cNvPr>
          <p:cNvSpPr txBox="1"/>
          <p:nvPr/>
        </p:nvSpPr>
        <p:spPr>
          <a:xfrm>
            <a:off x="4809357" y="6316618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Slide 2</a:t>
            </a:r>
          </a:p>
        </p:txBody>
      </p:sp>
    </p:spTree>
    <p:extLst>
      <p:ext uri="{BB962C8B-B14F-4D97-AF65-F5344CB8AC3E}">
        <p14:creationId xmlns:p14="http://schemas.microsoft.com/office/powerpoint/2010/main" val="387732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5379-6C70-4FBE-96B0-71820216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solidFill>
                  <a:schemeClr val="bg2">
                    <a:lumMod val="10000"/>
                  </a:schemeClr>
                </a:solidFill>
                <a:ea typeface="+mj-lt"/>
                <a:cs typeface="+mj-lt"/>
              </a:rPr>
              <a:t>The benefit provides: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CB3AE-8732-4F5B-AADC-0BA1C32A1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Seattle Text"/>
                <a:ea typeface="+mn-lt"/>
                <a:cs typeface="+mn-lt"/>
              </a:rPr>
              <a:t>Up to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Seattle Text"/>
                <a:ea typeface="+mn-lt"/>
                <a:cs typeface="+mn-lt"/>
              </a:rPr>
              <a:t>$30/month discount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Seattle Text"/>
                <a:ea typeface="+mn-lt"/>
                <a:cs typeface="+mn-lt"/>
              </a:rPr>
              <a:t> for internet services</a:t>
            </a:r>
          </a:p>
          <a:p>
            <a:endParaRPr lang="en-US" sz="2800">
              <a:solidFill>
                <a:schemeClr val="bg2">
                  <a:lumMod val="10000"/>
                </a:schemeClr>
              </a:solidFill>
              <a:latin typeface="Seattle Text"/>
              <a:ea typeface="+mn-lt"/>
              <a:cs typeface="+mn-lt"/>
            </a:endParaRPr>
          </a:p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Seattle Text"/>
                <a:ea typeface="+mn-lt"/>
                <a:cs typeface="+mn-lt"/>
              </a:rPr>
              <a:t>Up to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Seattle Text"/>
                <a:ea typeface="+mn-lt"/>
                <a:cs typeface="+mn-lt"/>
              </a:rPr>
              <a:t>$75/month discount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Seattle Text"/>
                <a:ea typeface="+mn-lt"/>
                <a:cs typeface="+mn-lt"/>
              </a:rPr>
              <a:t> for households on qualifying Tribal lands</a:t>
            </a:r>
          </a:p>
          <a:p>
            <a:endParaRPr lang="en-US" sz="2800">
              <a:solidFill>
                <a:schemeClr val="bg2">
                  <a:lumMod val="10000"/>
                </a:schemeClr>
              </a:solidFill>
              <a:latin typeface="Seattle Text"/>
              <a:ea typeface="+mn-lt"/>
              <a:cs typeface="+mn-lt"/>
            </a:endParaRPr>
          </a:p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Seattle Text"/>
                <a:ea typeface="+mn-lt"/>
                <a:cs typeface="+mn-lt"/>
              </a:rPr>
              <a:t>A one-time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Seattle Text"/>
                <a:ea typeface="+mn-lt"/>
                <a:cs typeface="+mn-lt"/>
              </a:rPr>
              <a:t>discount of up to $100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Seattle Text"/>
                <a:ea typeface="+mn-lt"/>
                <a:cs typeface="+mn-lt"/>
              </a:rPr>
              <a:t> for a device purchased through some participating providers (if the provider you’re getting service from is offering devices)</a:t>
            </a:r>
          </a:p>
          <a:p>
            <a:endParaRPr lang="en-US" sz="2800">
              <a:solidFill>
                <a:schemeClr val="bg2">
                  <a:lumMod val="10000"/>
                </a:schemeClr>
              </a:solidFill>
              <a:latin typeface="Seattle Text"/>
              <a:cs typeface="Calibri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2F8176FF-3AEA-494A-99F9-FBBF4C4681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5" t="16112" r="23880" b="16876"/>
          <a:stretch/>
        </p:blipFill>
        <p:spPr>
          <a:xfrm>
            <a:off x="9075420" y="498127"/>
            <a:ext cx="2426970" cy="1670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1DE6F-385A-4694-9544-651CF06DB1C1}"/>
              </a:ext>
            </a:extLst>
          </p:cNvPr>
          <p:cNvSpPr txBox="1"/>
          <p:nvPr/>
        </p:nvSpPr>
        <p:spPr>
          <a:xfrm>
            <a:off x="4809357" y="6316618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Slide 3</a:t>
            </a:r>
          </a:p>
        </p:txBody>
      </p:sp>
    </p:spTree>
    <p:extLst>
      <p:ext uri="{BB962C8B-B14F-4D97-AF65-F5344CB8AC3E}">
        <p14:creationId xmlns:p14="http://schemas.microsoft.com/office/powerpoint/2010/main" val="219826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90B6-1BEE-12E2-CBB7-C19FB332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340" y="1330101"/>
            <a:ext cx="5207653" cy="1325563"/>
          </a:xfrm>
        </p:spPr>
        <p:txBody>
          <a:bodyPr>
            <a:normAutofit/>
          </a:bodyPr>
          <a:lstStyle/>
          <a:p>
            <a:r>
              <a:rPr lang="en-US" sz="2400" u="sng">
                <a:solidFill>
                  <a:schemeClr val="bg2">
                    <a:lumMod val="10000"/>
                  </a:schemeClr>
                </a:solidFill>
                <a:ea typeface="+mj-lt"/>
                <a:cs typeface="+mj-lt"/>
              </a:rPr>
              <a:t>Home</a:t>
            </a:r>
            <a:r>
              <a:rPr lang="en-US" sz="2400" b="0" u="sng">
                <a:solidFill>
                  <a:schemeClr val="bg2">
                    <a:lumMod val="10000"/>
                  </a:schemeClr>
                </a:solidFill>
                <a:ea typeface="+mj-lt"/>
                <a:cs typeface="+mj-lt"/>
              </a:rPr>
              <a:t> internet providers</a:t>
            </a:r>
            <a:endParaRPr lang="en-US" sz="4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A12D01B-2913-3647-EFC1-E39C4F46575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0">
              <a:solidFill>
                <a:schemeClr val="bg2">
                  <a:lumMod val="10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255F4CD-E498-5C51-130E-ED7BB43A6041}"/>
              </a:ext>
            </a:extLst>
          </p:cNvPr>
          <p:cNvSpPr txBox="1">
            <a:spLocks/>
          </p:cNvSpPr>
          <p:nvPr/>
        </p:nvSpPr>
        <p:spPr>
          <a:xfrm>
            <a:off x="6125305" y="1332706"/>
            <a:ext cx="52076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>
                <a:solidFill>
                  <a:schemeClr val="bg2">
                    <a:lumMod val="10000"/>
                  </a:schemeClr>
                </a:solidFill>
                <a:ea typeface="+mj-lt"/>
                <a:cs typeface="+mj-lt"/>
              </a:rPr>
              <a:t>Mobile </a:t>
            </a:r>
            <a:r>
              <a:rPr lang="en-US" sz="2400" b="0" u="sng">
                <a:solidFill>
                  <a:schemeClr val="bg2">
                    <a:lumMod val="10000"/>
                  </a:schemeClr>
                </a:solidFill>
                <a:ea typeface="+mj-lt"/>
                <a:cs typeface="+mj-lt"/>
              </a:rPr>
              <a:t>internet providers</a:t>
            </a:r>
            <a:r>
              <a:rPr lang="en-US" sz="2400" b="0">
                <a:solidFill>
                  <a:schemeClr val="bg2">
                    <a:lumMod val="10000"/>
                  </a:schemeClr>
                </a:solidFill>
                <a:ea typeface="+mj-lt"/>
                <a:cs typeface="+mj-lt"/>
              </a:rPr>
              <a:t> (</a:t>
            </a:r>
            <a:r>
              <a:rPr lang="en-US" sz="2400" b="0" i="1">
                <a:solidFill>
                  <a:schemeClr val="bg2">
                    <a:lumMod val="10000"/>
                  </a:schemeClr>
                </a:solidFill>
                <a:ea typeface="+mj-lt"/>
                <a:cs typeface="+mj-lt"/>
              </a:rPr>
              <a:t>partial list</a:t>
            </a:r>
            <a:r>
              <a:rPr lang="en-US" sz="2400" b="0">
                <a:solidFill>
                  <a:schemeClr val="bg2">
                    <a:lumMod val="10000"/>
                  </a:schemeClr>
                </a:solidFill>
                <a:ea typeface="+mj-lt"/>
                <a:cs typeface="+mj-lt"/>
              </a:rPr>
              <a:t>)</a:t>
            </a:r>
            <a:endParaRPr lang="en-US" sz="4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243014B-2D2E-7D4F-85F3-3D0B97A9D97B}"/>
              </a:ext>
            </a:extLst>
          </p:cNvPr>
          <p:cNvSpPr txBox="1">
            <a:spLocks/>
          </p:cNvSpPr>
          <p:nvPr/>
        </p:nvSpPr>
        <p:spPr>
          <a:xfrm>
            <a:off x="1090894" y="1997014"/>
            <a:ext cx="52076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solidFill>
                <a:schemeClr val="bg2">
                  <a:lumMod val="10000"/>
                </a:schemeClr>
              </a:solidFill>
              <a:cs typeface="Seattle Tex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304B2FD-079F-C6EF-2A38-14F83CF5169A}"/>
              </a:ext>
            </a:extLst>
          </p:cNvPr>
          <p:cNvSpPr txBox="1">
            <a:spLocks/>
          </p:cNvSpPr>
          <p:nvPr/>
        </p:nvSpPr>
        <p:spPr>
          <a:xfrm>
            <a:off x="1090894" y="3929457"/>
            <a:ext cx="52076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400" b="0">
                <a:solidFill>
                  <a:schemeClr val="bg2">
                    <a:lumMod val="10000"/>
                  </a:schemeClr>
                </a:solidFill>
                <a:ea typeface="+mj-lt"/>
                <a:cs typeface="+mj-lt"/>
              </a:rPr>
              <a:t>Comcast (Xfinity)*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endParaRPr lang="en-US" sz="2400" b="0">
              <a:solidFill>
                <a:schemeClr val="bg2">
                  <a:lumMod val="10000"/>
                </a:schemeClr>
              </a:solidFill>
              <a:ea typeface="+mj-lt"/>
              <a:cs typeface="+mj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400" b="0">
                <a:solidFill>
                  <a:schemeClr val="bg2">
                    <a:lumMod val="10000"/>
                  </a:schemeClr>
                </a:solidFill>
                <a:ea typeface="+mj-lt"/>
                <a:cs typeface="+mj-lt"/>
              </a:rPr>
              <a:t>Astound (formerly Wave)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endParaRPr lang="en-US" sz="2400" b="0">
              <a:solidFill>
                <a:schemeClr val="bg2">
                  <a:lumMod val="10000"/>
                </a:schemeClr>
              </a:solidFill>
              <a:ea typeface="+mj-lt"/>
              <a:cs typeface="+mj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400" b="0">
                <a:solidFill>
                  <a:schemeClr val="bg2">
                    <a:lumMod val="10000"/>
                  </a:schemeClr>
                </a:solidFill>
                <a:ea typeface="+mj-lt"/>
                <a:cs typeface="+mj-lt"/>
              </a:rPr>
              <a:t>Lumen (formerly CenturyLink)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0">
              <a:solidFill>
                <a:schemeClr val="bg2">
                  <a:lumMod val="10000"/>
                </a:schemeClr>
              </a:solidFill>
              <a:ea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0">
              <a:solidFill>
                <a:schemeClr val="bg2">
                  <a:lumMod val="10000"/>
                </a:schemeClr>
              </a:solidFill>
              <a:ea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0">
                <a:solidFill>
                  <a:schemeClr val="bg2">
                    <a:lumMod val="10000"/>
                  </a:schemeClr>
                </a:solidFill>
                <a:ea typeface="+mj-lt"/>
                <a:cs typeface="+mj-lt"/>
              </a:rPr>
              <a:t>* = direct signup and equipment options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0">
                <a:solidFill>
                  <a:schemeClr val="bg2">
                    <a:lumMod val="10000"/>
                  </a:schemeClr>
                </a:solidFill>
                <a:ea typeface="+mj-lt"/>
                <a:cs typeface="+mj-lt"/>
              </a:rPr>
              <a:t>Note: Comcast only offers lower-cost device with Internet Essentials signup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0">
              <a:solidFill>
                <a:schemeClr val="bg2">
                  <a:lumMod val="10000"/>
                </a:schemeClr>
              </a:solidFill>
              <a:ea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0">
              <a:solidFill>
                <a:schemeClr val="bg2">
                  <a:lumMod val="10000"/>
                </a:schemeClr>
              </a:solidFill>
              <a:ea typeface="+mj-lt"/>
              <a:cs typeface="+mj-lt"/>
            </a:endParaRPr>
          </a:p>
          <a:p>
            <a:pPr marL="342900" indent="-342900">
              <a:buFont typeface="Arial"/>
              <a:buChar char="•"/>
            </a:pPr>
            <a:endParaRPr lang="en-US" sz="2400" b="0">
              <a:solidFill>
                <a:schemeClr val="bg2">
                  <a:lumMod val="10000"/>
                </a:schemeClr>
              </a:solidFill>
              <a:cs typeface="Seattle Tex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9887A07-2C12-93D4-6A6B-F355BB396527}"/>
              </a:ext>
            </a:extLst>
          </p:cNvPr>
          <p:cNvSpPr txBox="1">
            <a:spLocks/>
          </p:cNvSpPr>
          <p:nvPr/>
        </p:nvSpPr>
        <p:spPr>
          <a:xfrm>
            <a:off x="6298547" y="3612402"/>
            <a:ext cx="52076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400" b="0">
                <a:solidFill>
                  <a:schemeClr val="bg2">
                    <a:lumMod val="10000"/>
                  </a:schemeClr>
                </a:solidFill>
                <a:ea typeface="+mj-lt"/>
                <a:cs typeface="+mj-lt"/>
              </a:rPr>
              <a:t>PCs for People*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0">
              <a:solidFill>
                <a:schemeClr val="bg2">
                  <a:lumMod val="10000"/>
                </a:schemeClr>
              </a:solidFill>
              <a:ea typeface="+mj-lt"/>
              <a:cs typeface="+mj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400" b="0">
                <a:solidFill>
                  <a:schemeClr val="bg2">
                    <a:lumMod val="10000"/>
                  </a:schemeClr>
                </a:solidFill>
                <a:ea typeface="+mj-lt"/>
                <a:cs typeface="+mj-lt"/>
              </a:rPr>
              <a:t>Human-I-T*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endParaRPr lang="en-US" sz="2400" b="0">
              <a:solidFill>
                <a:schemeClr val="bg2">
                  <a:lumMod val="10000"/>
                </a:schemeClr>
              </a:solidFill>
              <a:ea typeface="+mj-lt"/>
              <a:cs typeface="+mj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400" b="0">
                <a:solidFill>
                  <a:schemeClr val="bg2">
                    <a:lumMod val="10000"/>
                  </a:schemeClr>
                </a:solidFill>
                <a:ea typeface="+mj-lt"/>
                <a:cs typeface="+mj-lt"/>
              </a:rPr>
              <a:t>AT&amp;T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endParaRPr lang="en-US" sz="2400" b="0">
              <a:solidFill>
                <a:schemeClr val="bg2">
                  <a:lumMod val="10000"/>
                </a:schemeClr>
              </a:solidFill>
              <a:ea typeface="+mj-lt"/>
              <a:cs typeface="+mj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400" b="0">
                <a:solidFill>
                  <a:schemeClr val="bg2">
                    <a:lumMod val="10000"/>
                  </a:schemeClr>
                </a:solidFill>
                <a:ea typeface="+mj-lt"/>
                <a:cs typeface="+mj-lt"/>
              </a:rPr>
              <a:t>T-Mobile via Assurance Wireless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endParaRPr lang="en-US" sz="2400" b="0">
              <a:solidFill>
                <a:schemeClr val="bg2">
                  <a:lumMod val="10000"/>
                </a:schemeClr>
              </a:solidFill>
              <a:ea typeface="+mj-lt"/>
              <a:cs typeface="+mj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400" b="0">
                <a:solidFill>
                  <a:schemeClr val="bg2">
                    <a:lumMod val="10000"/>
                  </a:schemeClr>
                </a:solidFill>
                <a:ea typeface="+mj-lt"/>
                <a:cs typeface="+mj-lt"/>
              </a:rPr>
              <a:t>Verizon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endParaRPr lang="en-US" sz="2400" b="0">
              <a:solidFill>
                <a:schemeClr val="bg2">
                  <a:lumMod val="10000"/>
                </a:schemeClr>
              </a:solidFill>
              <a:cs typeface="Seattle Text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32008AE-0C84-A51C-499A-CF81D9449CB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ea typeface="+mj-lt"/>
                <a:cs typeface="+mj-lt"/>
              </a:rPr>
              <a:t>Providers on the ACP in Seattle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2C939E-0125-42D2-8E65-1687A0B7DCED}"/>
              </a:ext>
            </a:extLst>
          </p:cNvPr>
          <p:cNvSpPr txBox="1"/>
          <p:nvPr/>
        </p:nvSpPr>
        <p:spPr>
          <a:xfrm>
            <a:off x="4809357" y="6316618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Slide 4</a:t>
            </a:r>
          </a:p>
        </p:txBody>
      </p:sp>
    </p:spTree>
    <p:extLst>
      <p:ext uri="{BB962C8B-B14F-4D97-AF65-F5344CB8AC3E}">
        <p14:creationId xmlns:p14="http://schemas.microsoft.com/office/powerpoint/2010/main" val="2673701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F591-FFFC-9D2F-4E6A-D1B5CE3CC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solidFill>
                  <a:schemeClr val="bg2">
                    <a:lumMod val="10000"/>
                  </a:schemeClr>
                </a:solidFill>
              </a:rPr>
              <a:t>Who is eligible for the ACP?</a:t>
            </a:r>
            <a:endParaRPr lang="en-US" sz="3600">
              <a:solidFill>
                <a:schemeClr val="bg2">
                  <a:lumMod val="10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55CA6-E5BC-3718-6D81-9AA82B637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678"/>
            <a:ext cx="10515600" cy="40873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A household is eligible if one member of the household: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Participates in certain assistance programs 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SNAP, Medicaid, Federal Public Housing Assistance, SSI, WIC, or Lifeline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Participates in Tribal specific programs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Is approved to receive benefits under the free and reduced-price school breakfast/lunch program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Received a Federal Pell Grant during the current award year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CF25F-700F-4208-9195-BC9E4044F24B}"/>
              </a:ext>
            </a:extLst>
          </p:cNvPr>
          <p:cNvSpPr txBox="1"/>
          <p:nvPr/>
        </p:nvSpPr>
        <p:spPr>
          <a:xfrm>
            <a:off x="4809357" y="6316618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Slide 5</a:t>
            </a:r>
          </a:p>
        </p:txBody>
      </p:sp>
    </p:spTree>
    <p:extLst>
      <p:ext uri="{BB962C8B-B14F-4D97-AF65-F5344CB8AC3E}">
        <p14:creationId xmlns:p14="http://schemas.microsoft.com/office/powerpoint/2010/main" val="154759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6B9F8-09EE-43D8-B1D0-0986E87B9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Low-income Guidelines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CF39731-7452-43BA-843A-DC1F652278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277433"/>
              </p:ext>
            </p:extLst>
          </p:nvPr>
        </p:nvGraphicFramePr>
        <p:xfrm>
          <a:off x="838200" y="1412654"/>
          <a:ext cx="6450288" cy="432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184">
                  <a:extLst>
                    <a:ext uri="{9D8B030D-6E8A-4147-A177-3AD203B41FA5}">
                      <a16:colId xmlns:a16="http://schemas.microsoft.com/office/drawing/2014/main" val="4177768563"/>
                    </a:ext>
                  </a:extLst>
                </a:gridCol>
                <a:gridCol w="4214104">
                  <a:extLst>
                    <a:ext uri="{9D8B030D-6E8A-4147-A177-3AD203B41FA5}">
                      <a16:colId xmlns:a16="http://schemas.microsoft.com/office/drawing/2014/main" val="650936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Household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 Contiguous States, D.C., and Territories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287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$27,180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925771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$36,620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46140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$46,060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56490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$55,500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68845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$64,940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423320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$74,380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911784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$83,820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68237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$93,260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75899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For each additional person, add: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$9,440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23492985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37152CC-1E7D-430A-B0A1-9A5E9CF04D1F}"/>
              </a:ext>
            </a:extLst>
          </p:cNvPr>
          <p:cNvSpPr txBox="1"/>
          <p:nvPr/>
        </p:nvSpPr>
        <p:spPr>
          <a:xfrm>
            <a:off x="4809357" y="6316618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Slide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D54081-21AD-2046-78BC-21CEA0DC8317}"/>
              </a:ext>
            </a:extLst>
          </p:cNvPr>
          <p:cNvSpPr txBox="1"/>
          <p:nvPr/>
        </p:nvSpPr>
        <p:spPr>
          <a:xfrm>
            <a:off x="7911414" y="2092238"/>
            <a:ext cx="3124886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Applicants are eligible for the ACP if their income is 200% or less than these Guidelines. The guideline is based on your household size.</a:t>
            </a:r>
            <a:endParaRPr lang="en-US" sz="2400">
              <a:solidFill>
                <a:schemeClr val="bg2">
                  <a:lumMod val="1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469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FB6A35-8B15-494B-B00B-CE5F21AF1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0" y="136525"/>
            <a:ext cx="11656381" cy="655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25C42-1795-48B9-A4B1-11BBC1003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solidFill>
                  <a:schemeClr val="bg2">
                    <a:lumMod val="10000"/>
                  </a:schemeClr>
                </a:solidFill>
              </a:rPr>
              <a:t>Types of Applicants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08245E-F19B-40E4-83C2-9BB21754C41B}"/>
              </a:ext>
            </a:extLst>
          </p:cNvPr>
          <p:cNvSpPr txBox="1"/>
          <p:nvPr/>
        </p:nvSpPr>
        <p:spPr>
          <a:xfrm>
            <a:off x="4809357" y="6316618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Slide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DA3941-1E73-4EB3-80F9-44118A4B2200}"/>
              </a:ext>
            </a:extLst>
          </p:cNvPr>
          <p:cNvSpPr txBox="1"/>
          <p:nvPr/>
        </p:nvSpPr>
        <p:spPr>
          <a:xfrm>
            <a:off x="1367161" y="2768551"/>
            <a:ext cx="259227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chemeClr val="bg2">
                    <a:lumMod val="10000"/>
                  </a:schemeClr>
                </a:solidFill>
              </a:rPr>
              <a:t>New to the low-income 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D025A0-3564-2630-56F7-C90E531391F3}"/>
              </a:ext>
            </a:extLst>
          </p:cNvPr>
          <p:cNvSpPr txBox="1"/>
          <p:nvPr/>
        </p:nvSpPr>
        <p:spPr>
          <a:xfrm>
            <a:off x="4949211" y="2768551"/>
            <a:ext cx="259227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Currently in a low-income internet program</a:t>
            </a:r>
            <a:endParaRPr lang="en-US">
              <a:solidFill>
                <a:schemeClr val="bg2">
                  <a:lumMod val="10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AC6F0-5992-C4AF-038D-4D7DE031EC36}"/>
              </a:ext>
            </a:extLst>
          </p:cNvPr>
          <p:cNvSpPr txBox="1"/>
          <p:nvPr/>
        </p:nvSpPr>
        <p:spPr>
          <a:xfrm>
            <a:off x="8511421" y="2768551"/>
            <a:ext cx="259227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Lifeline Subscriber</a:t>
            </a:r>
            <a:endParaRPr lang="en-US">
              <a:solidFill>
                <a:schemeClr val="bg2">
                  <a:lumMod val="10000"/>
                </a:schemeClr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278205-3271-514C-CC62-77C71548E16B}"/>
              </a:ext>
            </a:extLst>
          </p:cNvPr>
          <p:cNvSpPr txBox="1"/>
          <p:nvPr/>
        </p:nvSpPr>
        <p:spPr>
          <a:xfrm>
            <a:off x="1367161" y="3838391"/>
            <a:ext cx="2592279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Already has an internet subscription</a:t>
            </a:r>
            <a:endParaRPr lang="en-US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endParaRPr lang="en-US">
              <a:solidFill>
                <a:schemeClr val="bg2">
                  <a:lumMod val="10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Has no internet service</a:t>
            </a:r>
            <a:endParaRPr lang="en-US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endParaRPr lang="en-US">
              <a:solidFill>
                <a:srgbClr val="003DA5"/>
              </a:solidFill>
              <a:cs typeface="Calibri"/>
            </a:endParaRPr>
          </a:p>
          <a:p>
            <a:endParaRPr lang="en-US" b="1">
              <a:solidFill>
                <a:schemeClr val="bg2">
                  <a:lumMod val="10000"/>
                </a:schemeClr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B1B2BE-8E24-3E3C-4D53-D169AC2AA9BE}"/>
              </a:ext>
            </a:extLst>
          </p:cNvPr>
          <p:cNvSpPr txBox="1"/>
          <p:nvPr/>
        </p:nvSpPr>
        <p:spPr>
          <a:xfrm>
            <a:off x="4852807" y="3790582"/>
            <a:ext cx="2785088" cy="22621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5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Can sign-up for ACP directly with Comcast, PCs for People, or Human-I-T</a:t>
            </a:r>
            <a:endParaRPr lang="en-US" sz="1500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150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500" dirty="0">
                <a:solidFill>
                  <a:schemeClr val="bg2">
                    <a:lumMod val="10000"/>
                  </a:schemeClr>
                </a:solidFill>
                <a:cs typeface="Calibri"/>
              </a:rPr>
              <a:t>For Astound (Wave), applicant will also have to do federal application</a:t>
            </a:r>
          </a:p>
          <a:p>
            <a:endParaRPr lang="en-US">
              <a:solidFill>
                <a:srgbClr val="003DA5"/>
              </a:solidFill>
              <a:cs typeface="Calibri"/>
            </a:endParaRPr>
          </a:p>
          <a:p>
            <a:endParaRPr lang="en-US" b="1">
              <a:solidFill>
                <a:schemeClr val="bg2">
                  <a:lumMod val="10000"/>
                </a:schemeClr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0DEF80-FA90-53F2-4C26-E5FC9B45D923}"/>
              </a:ext>
            </a:extLst>
          </p:cNvPr>
          <p:cNvSpPr txBox="1"/>
          <p:nvPr/>
        </p:nvSpPr>
        <p:spPr>
          <a:xfrm>
            <a:off x="8511421" y="3544058"/>
            <a:ext cx="2785088" cy="21698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Automatically eligible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Can get their internet eligibility number from Lifeline</a:t>
            </a:r>
            <a:endParaRPr lang="en-US" sz="1500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Can enroll with their current or new internet provider</a:t>
            </a:r>
            <a:endParaRPr lang="en-US" sz="1500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endParaRPr lang="en-US" sz="1500" b="1">
              <a:solidFill>
                <a:schemeClr val="bg2">
                  <a:lumMod val="1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449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5540B-377C-534B-5C0A-13E61259F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solidFill>
                  <a:schemeClr val="bg2">
                    <a:lumMod val="10000"/>
                  </a:schemeClr>
                </a:solidFill>
                <a:ea typeface="+mj-lt"/>
                <a:cs typeface="+mj-lt"/>
              </a:rPr>
              <a:t>How do I apply for the ACP?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DB5F3E-79C8-423E-847E-9A5751C42242}"/>
              </a:ext>
            </a:extLst>
          </p:cNvPr>
          <p:cNvSpPr txBox="1"/>
          <p:nvPr/>
        </p:nvSpPr>
        <p:spPr>
          <a:xfrm>
            <a:off x="1006029" y="4180197"/>
            <a:ext cx="3859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cs typeface="Calibri"/>
              </a:rPr>
              <a:t>Verify eligibility at </a:t>
            </a:r>
          </a:p>
          <a:p>
            <a:pPr algn="ctr"/>
            <a:r>
              <a:rPr lang="en-US" sz="2000">
                <a:solidFill>
                  <a:schemeClr val="bg1"/>
                </a:solidFill>
                <a:cs typeface="Calibri"/>
              </a:rPr>
              <a:t>GetEmergencyBroadband.org</a:t>
            </a:r>
          </a:p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3CC465-8143-486E-8501-9585F81A2490}"/>
              </a:ext>
            </a:extLst>
          </p:cNvPr>
          <p:cNvSpPr txBox="1"/>
          <p:nvPr/>
        </p:nvSpPr>
        <p:spPr>
          <a:xfrm>
            <a:off x="8217368" y="2819601"/>
            <a:ext cx="3419292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Note: Internet providers with residents on a low-income program allow direct ACP sign-up.</a:t>
            </a:r>
          </a:p>
          <a:p>
            <a:endParaRPr lang="en-US" sz="2100">
              <a:solidFill>
                <a:schemeClr val="bg2">
                  <a:lumMod val="10000"/>
                </a:schemeClr>
              </a:solidFill>
            </a:endParaRPr>
          </a:p>
          <a:p>
            <a:endParaRPr lang="en-US" sz="2100" dirty="0">
              <a:solidFill>
                <a:schemeClr val="bg2">
                  <a:lumMod val="10000"/>
                </a:schemeClr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A0786-39FC-4B2A-ACD7-4F53CB5F96EB}"/>
              </a:ext>
            </a:extLst>
          </p:cNvPr>
          <p:cNvSpPr txBox="1"/>
          <p:nvPr/>
        </p:nvSpPr>
        <p:spPr>
          <a:xfrm>
            <a:off x="4809357" y="6315250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Slide 8</a:t>
            </a:r>
          </a:p>
        </p:txBody>
      </p:sp>
      <p:pic>
        <p:nvPicPr>
          <p:cNvPr id="4" name="Picture 4" descr="63B1E5.png">
            <a:extLst>
              <a:ext uri="{FF2B5EF4-FFF2-40B4-BE49-F238E27FC236}">
                <a16:creationId xmlns:a16="http://schemas.microsoft.com/office/drawing/2014/main" id="{B58E5236-1A4D-975E-64A3-DD7043348D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421" b="-375"/>
          <a:stretch/>
        </p:blipFill>
        <p:spPr>
          <a:xfrm>
            <a:off x="198582" y="342612"/>
            <a:ext cx="7840191" cy="61670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2EBF24-7B35-20A2-9DCE-98B6A9BCEF98}"/>
              </a:ext>
            </a:extLst>
          </p:cNvPr>
          <p:cNvSpPr txBox="1"/>
          <p:nvPr/>
        </p:nvSpPr>
        <p:spPr>
          <a:xfrm>
            <a:off x="1122218" y="3927763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171616"/>
                </a:solidFill>
              </a:rPr>
              <a:t>Visit ACPbenefit.org to verify eligibility</a:t>
            </a:r>
            <a:endParaRPr lang="en-US" sz="1600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368091-D5E1-A412-BEAB-EB1A5C80EF28}"/>
              </a:ext>
            </a:extLst>
          </p:cNvPr>
          <p:cNvSpPr txBox="1"/>
          <p:nvPr/>
        </p:nvSpPr>
        <p:spPr>
          <a:xfrm>
            <a:off x="4487719" y="3714172"/>
            <a:ext cx="321078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Fill out an application online or download and print an application to mail in</a:t>
            </a:r>
            <a:endParaRPr lang="en-US" sz="2100">
              <a:solidFill>
                <a:schemeClr val="bg2">
                  <a:lumMod val="1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373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C6B65-8448-44AC-A2FA-00F0C805C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bg2">
                    <a:lumMod val="10000"/>
                  </a:schemeClr>
                </a:solidFill>
              </a:rPr>
              <a:t>Tips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0105C-3891-434E-9C1F-5A4287FCC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139"/>
            <a:ext cx="10515600" cy="408732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solidFill>
                  <a:schemeClr val="bg2">
                    <a:lumMod val="10000"/>
                  </a:schemeClr>
                </a:solidFill>
              </a:rPr>
              <a:t>Look over 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hlinkClick r:id="rId3"/>
              </a:rPr>
              <a:t>Documentation Guidelines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</a:rPr>
              <a:t> to ensure applicants have documents needed to apply</a:t>
            </a:r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chemeClr val="bg2">
                    <a:lumMod val="10000"/>
                  </a:schemeClr>
                </a:solidFill>
              </a:rPr>
              <a:t>Applicants will need an email address to apply online</a:t>
            </a:r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chemeClr val="bg2">
                    <a:lumMod val="10000"/>
                  </a:schemeClr>
                </a:solidFill>
              </a:rPr>
              <a:t>Mail-in option is available for the application</a:t>
            </a:r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chemeClr val="bg2">
                    <a:lumMod val="10000"/>
                  </a:schemeClr>
                </a:solidFill>
              </a:rPr>
              <a:t>Applicants can use an alternate ID if they’re not a citizen</a:t>
            </a:r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chemeClr val="bg2">
                    <a:lumMod val="10000"/>
                  </a:schemeClr>
                </a:solidFill>
              </a:rPr>
              <a:t>Watch for any predatory marketing</a:t>
            </a:r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chemeClr val="bg2">
                    <a:lumMod val="10000"/>
                  </a:schemeClr>
                </a:solidFill>
              </a:rPr>
              <a:t>ISPs are adapting their offerings to the Federal Benefit (e.g. Comcast has two tiers of Internet Essentials)</a:t>
            </a:r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chemeClr val="bg2">
                    <a:lumMod val="10000"/>
                  </a:schemeClr>
                </a:solidFill>
              </a:rPr>
              <a:t>May be helpful for applicants to apply their benefit to a second connection</a:t>
            </a:r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chemeClr val="bg2">
                    <a:lumMod val="10000"/>
                  </a:schemeClr>
                </a:solidFill>
              </a:rPr>
              <a:t>Be patient and understanding of applicants’ situation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13D1E-44D4-4B7C-91D6-62190CA14F5D}"/>
              </a:ext>
            </a:extLst>
          </p:cNvPr>
          <p:cNvSpPr txBox="1"/>
          <p:nvPr/>
        </p:nvSpPr>
        <p:spPr>
          <a:xfrm>
            <a:off x="4809357" y="6315250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Slide 9</a:t>
            </a:r>
          </a:p>
        </p:txBody>
      </p:sp>
    </p:spTree>
    <p:extLst>
      <p:ext uri="{BB962C8B-B14F-4D97-AF65-F5344CB8AC3E}">
        <p14:creationId xmlns:p14="http://schemas.microsoft.com/office/powerpoint/2010/main" val="979273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ywide PPT template.pptx  -  Read-Only" id="{0A9888FC-DE8F-4998-B7D0-A3F1C04DB2AF}" vid="{E2566080-3065-4AF3-B704-6388D2AE6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5E929242B6CF49AEDFA721CE717973" ma:contentTypeVersion="28" ma:contentTypeDescription="Create a new document." ma:contentTypeScope="" ma:versionID="d89e655b35564ba1d2e99f7ec54b4c76">
  <xsd:schema xmlns:xsd="http://www.w3.org/2001/XMLSchema" xmlns:xs="http://www.w3.org/2001/XMLSchema" xmlns:p="http://schemas.microsoft.com/office/2006/metadata/properties" xmlns:ns1="http://schemas.microsoft.com/sharepoint/v3" xmlns:ns2="1a5b2e8d-4cf6-4e8a-a24e-2eb9d88fc562" xmlns:ns4="00406b9f-c7d2-4beb-9a8e-383abe1681fc" xmlns:ns5="97c2a25c-25db-4634-b347-87ab0af10b27" targetNamespace="http://schemas.microsoft.com/office/2006/metadata/properties" ma:root="true" ma:fieldsID="4c2f14bd60bfdefcdc12678ef86e19cd" ns1:_="" ns2:_="" ns4:_="" ns5:_="">
    <xsd:import namespace="http://schemas.microsoft.com/sharepoint/v3"/>
    <xsd:import namespace="1a5b2e8d-4cf6-4e8a-a24e-2eb9d88fc562"/>
    <xsd:import namespace="00406b9f-c7d2-4beb-9a8e-383abe1681fc"/>
    <xsd:import namespace="97c2a25c-25db-4634-b347-87ab0af10b27"/>
    <xsd:element name="properties">
      <xsd:complexType>
        <xsd:sequence>
          <xsd:element name="documentManagement">
            <xsd:complexType>
              <xsd:all>
                <xsd:element ref="ns2:Document_x0020_Status" minOccurs="0"/>
                <xsd:element ref="ns2:Note" minOccurs="0"/>
                <xsd:element ref="ns2:Featured" minOccurs="0"/>
                <xsd:element ref="ns4:SharedWithUsers" minOccurs="0"/>
                <xsd:element ref="ns4:SharedWithDetails" minOccurs="0"/>
                <xsd:element ref="ns2:MediaServiceMetadata" minOccurs="0"/>
                <xsd:element ref="ns2:MediaServiceFastMetadata" minOccurs="0"/>
                <xsd:element ref="ns5:TaxCatchAll" minOccurs="0"/>
                <xsd:element ref="ns2:of05cf93da9044d9b83fb615d70f0955" minOccurs="0"/>
                <xsd:element ref="ns2:n382d615e0974571b38aee72df1f1c5f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b2e8d-4cf6-4e8a-a24e-2eb9d88fc562" elementFormDefault="qualified">
    <xsd:import namespace="http://schemas.microsoft.com/office/2006/documentManagement/types"/>
    <xsd:import namespace="http://schemas.microsoft.com/office/infopath/2007/PartnerControls"/>
    <xsd:element name="Document_x0020_Status" ma:index="3" nillable="true" ma:displayName="Document Status" ma:default="Draft/Working" ma:description="The status of the document" ma:format="Dropdown" ma:internalName="Document_x0020_Status" ma:readOnly="false">
      <xsd:simpleType>
        <xsd:restriction base="dms:Choice">
          <xsd:enumeration value="Draft/Working"/>
          <xsd:enumeration value="Submitted for Director Approval"/>
          <xsd:enumeration value="Submitted for CTO Approval"/>
          <xsd:enumeration value="Approved"/>
          <xsd:enumeration value="Published/Submitted"/>
        </xsd:restriction>
      </xsd:simpleType>
    </xsd:element>
    <xsd:element name="Note" ma:index="6" nillable="true" ma:displayName="Note" ma:internalName="Note" ma:readOnly="false">
      <xsd:simpleType>
        <xsd:restriction base="dms:Text">
          <xsd:maxLength value="255"/>
        </xsd:restriction>
      </xsd:simpleType>
    </xsd:element>
    <xsd:element name="Featured" ma:index="7" nillable="true" ma:displayName="Featured" ma:default="0" ma:description="Should this document be included in Featured lists?" ma:indexed="true" ma:internalName="Featured" ma:readOnly="false">
      <xsd:simpleType>
        <xsd:restriction base="dms:Boolean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of05cf93da9044d9b83fb615d70f0955" ma:index="17" nillable="true" ma:taxonomy="true" ma:internalName="of05cf93da9044d9b83fb615d70f0955" ma:taxonomyFieldName="Unit" ma:displayName="Unit" ma:readOnly="false" ma:fieldId="{8f05cf93-da90-44d9-b83f-b615d70f0955}" ma:sspId="dec48df8-e8cc-4a73-a73e-519b29584afd" ma:termSetId="d1ed4da3-8203-4aef-97c6-dbe93510d1c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382d615e0974571b38aee72df1f1c5f" ma:index="19" nillable="true" ma:taxonomy="true" ma:internalName="n382d615e0974571b38aee72df1f1c5f" ma:taxonomyFieldName="Program" ma:displayName="Program" ma:readOnly="false" ma:fieldId="{7382d615-e097-4571-b38a-ee72df1f1c5f}" ma:taxonomyMulti="true" ma:sspId="dec48df8-e8cc-4a73-a73e-519b29584afd" ma:termSetId="f7432e1c-ce8d-4b3a-919f-16c84c98497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dec48df8-e8cc-4a73-a73e-519b29584a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06b9f-c7d2-4beb-9a8e-383abe1681f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a25c-25db-4634-b347-87ab0af10b2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536d165-9207-4f67-9c1e-12dec9760d24}" ma:internalName="TaxCatchAll" ma:showField="CatchAllData" ma:web="00406b9f-c7d2-4beb-9a8e-383abe1681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5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Note xmlns="1a5b2e8d-4cf6-4e8a-a24e-2eb9d88fc562" xsi:nil="true"/>
    <of05cf93da9044d9b83fb615d70f0955 xmlns="1a5b2e8d-4cf6-4e8a-a24e-2eb9d88fc562">
      <Terms xmlns="http://schemas.microsoft.com/office/infopath/2007/PartnerControls"/>
    </of05cf93da9044d9b83fb615d70f0955>
    <n382d615e0974571b38aee72df1f1c5f xmlns="1a5b2e8d-4cf6-4e8a-a24e-2eb9d88fc562">
      <Terms xmlns="http://schemas.microsoft.com/office/infopath/2007/PartnerControls"/>
    </n382d615e0974571b38aee72df1f1c5f>
    <_ip_UnifiedCompliancePolicyProperties xmlns="http://schemas.microsoft.com/sharepoint/v3" xsi:nil="true"/>
    <Featured xmlns="1a5b2e8d-4cf6-4e8a-a24e-2eb9d88fc562">false</Featured>
    <Document_x0020_Status xmlns="1a5b2e8d-4cf6-4e8a-a24e-2eb9d88fc562">Draft/Working</Document_x0020_Status>
    <TaxCatchAll xmlns="97c2a25c-25db-4634-b347-87ab0af10b27" xsi:nil="true"/>
    <lcf76f155ced4ddcb4097134ff3c332f xmlns="1a5b2e8d-4cf6-4e8a-a24e-2eb9d88fc56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5D2F03-1F5D-44E9-9AAF-C0F87F6034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a5b2e8d-4cf6-4e8a-a24e-2eb9d88fc562"/>
    <ds:schemaRef ds:uri="00406b9f-c7d2-4beb-9a8e-383abe1681fc"/>
    <ds:schemaRef ds:uri="97c2a25c-25db-4634-b347-87ab0af10b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0CD351-0561-4B41-9079-EB7703943CEB}">
  <ds:schemaRefs>
    <ds:schemaRef ds:uri="00406b9f-c7d2-4beb-9a8e-383abe1681fc"/>
    <ds:schemaRef ds:uri="1a5b2e8d-4cf6-4e8a-a24e-2eb9d88fc562"/>
    <ds:schemaRef ds:uri="97c2a25c-25db-4634-b347-87ab0af10b2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2A82C13-6FD8-4D5E-B1CD-6BADBA76DE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12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Affordable Connectivity Program (ACP)</vt:lpstr>
      <vt:lpstr>What is the  Affordable Connectivity Program?</vt:lpstr>
      <vt:lpstr>The benefit provides:</vt:lpstr>
      <vt:lpstr>Home internet providers</vt:lpstr>
      <vt:lpstr>Who is eligible for the ACP?</vt:lpstr>
      <vt:lpstr>Low-income Guidelines</vt:lpstr>
      <vt:lpstr>Types of Applicants</vt:lpstr>
      <vt:lpstr>How do I apply for the ACP?</vt:lpstr>
      <vt:lpstr>Tips</vt:lpstr>
      <vt:lpstr>Pricing </vt:lpstr>
      <vt:lpstr>Quick links and additional resources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C. Rin</dc:creator>
  <cp:revision>129</cp:revision>
  <dcterms:created xsi:type="dcterms:W3CDTF">2022-04-19T04:03:49Z</dcterms:created>
  <dcterms:modified xsi:type="dcterms:W3CDTF">2022-09-06T18:00:02Z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0x010100EC5E929242B6CF49AEDFA721CE717973</vt:lpwstr>
  </property>
  <property fmtid="{D5CDD505-2E9C-101B-9397-08002B2CF9AE}" pid="3" name="Program">
    <vt:lpwstr/>
  </property>
  <property fmtid="{D5CDD505-2E9C-101B-9397-08002B2CF9AE}" pid="4" name="Unit">
    <vt:lpwstr/>
  </property>
  <property fmtid="{D5CDD505-2E9C-101B-9397-08002B2CF9AE}" pid="5" name="MediaServiceImageTags">
    <vt:lpwstr/>
  </property>
</Properties>
</file>